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9" r:id="rId3"/>
    <p:sldId id="292" r:id="rId4"/>
    <p:sldId id="260" r:id="rId5"/>
    <p:sldId id="294" r:id="rId6"/>
    <p:sldId id="295" r:id="rId7"/>
    <p:sldId id="313" r:id="rId8"/>
    <p:sldId id="269" r:id="rId9"/>
    <p:sldId id="314" r:id="rId10"/>
    <p:sldId id="315" r:id="rId11"/>
    <p:sldId id="316" r:id="rId12"/>
    <p:sldId id="317" r:id="rId13"/>
    <p:sldId id="296" r:id="rId14"/>
    <p:sldId id="297" r:id="rId15"/>
    <p:sldId id="318" r:id="rId16"/>
    <p:sldId id="268" r:id="rId17"/>
    <p:sldId id="319" r:id="rId18"/>
    <p:sldId id="320" r:id="rId19"/>
    <p:sldId id="321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1778BC-150C-2451-F6CB-4B015C6D0E9B}" v="527" dt="2026-02-24T21:08:45.980"/>
    <p1510:client id="{84A000C6-11F6-1995-AE49-4CA4DEAEBE49}" v="306" dt="2026-02-24T21:42:25.482"/>
    <p1510:client id="{9CE9CAE9-884D-6983-3915-AA3ADE85C36C}" v="312" dt="2026-02-24T17:31:48.869"/>
    <p1510:client id="{F15660C6-6638-BC14-9E8A-E3008282DB07}" v="1318" dt="2026-02-24T13:21:30.5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vana Stojanović" userId="S::jovana.stojanovic@akademijanis.edu.rs::a937e6d5-f267-498f-bb63-4a4eb984fe3c" providerId="AD" clId="Web-{84A000C6-11F6-1995-AE49-4CA4DEAEBE49}"/>
    <pc:docChg chg="addSld delSld modSld">
      <pc:chgData name="Jovana Stojanović" userId="S::jovana.stojanovic@akademijanis.edu.rs::a937e6d5-f267-498f-bb63-4a4eb984fe3c" providerId="AD" clId="Web-{84A000C6-11F6-1995-AE49-4CA4DEAEBE49}" dt="2026-02-24T21:42:25.482" v="296"/>
      <pc:docMkLst>
        <pc:docMk/>
      </pc:docMkLst>
      <pc:sldChg chg="del">
        <pc:chgData name="Jovana Stojanović" userId="S::jovana.stojanovic@akademijanis.edu.rs::a937e6d5-f267-498f-bb63-4a4eb984fe3c" providerId="AD" clId="Web-{84A000C6-11F6-1995-AE49-4CA4DEAEBE49}" dt="2026-02-24T21:41:04.497" v="276"/>
        <pc:sldMkLst>
          <pc:docMk/>
          <pc:sldMk cId="3282269751" sldId="266"/>
        </pc:sldMkLst>
      </pc:sldChg>
      <pc:sldChg chg="addSp delSp modSp">
        <pc:chgData name="Jovana Stojanović" userId="S::jovana.stojanovic@akademijanis.edu.rs::a937e6d5-f267-498f-bb63-4a4eb984fe3c" providerId="AD" clId="Web-{84A000C6-11F6-1995-AE49-4CA4DEAEBE49}" dt="2026-02-24T21:29:52.596" v="175" actId="1076"/>
        <pc:sldMkLst>
          <pc:docMk/>
          <pc:sldMk cId="1501076091" sldId="268"/>
        </pc:sldMkLst>
        <pc:spChg chg="mod">
          <ac:chgData name="Jovana Stojanović" userId="S::jovana.stojanovic@akademijanis.edu.rs::a937e6d5-f267-498f-bb63-4a4eb984fe3c" providerId="AD" clId="Web-{84A000C6-11F6-1995-AE49-4CA4DEAEBE49}" dt="2026-02-24T21:29:52.596" v="175" actId="1076"/>
          <ac:spMkLst>
            <pc:docMk/>
            <pc:sldMk cId="1501076091" sldId="268"/>
            <ac:spMk id="2" creationId="{AD974A7C-E024-74ED-70EF-3B7DF7651BD1}"/>
          </ac:spMkLst>
        </pc:spChg>
        <pc:spChg chg="mod">
          <ac:chgData name="Jovana Stojanović" userId="S::jovana.stojanovic@akademijanis.edu.rs::a937e6d5-f267-498f-bb63-4a4eb984fe3c" providerId="AD" clId="Web-{84A000C6-11F6-1995-AE49-4CA4DEAEBE49}" dt="2026-02-24T21:29:48.314" v="173" actId="1076"/>
          <ac:spMkLst>
            <pc:docMk/>
            <pc:sldMk cId="1501076091" sldId="268"/>
            <ac:spMk id="3" creationId="{DFA239B0-1322-4504-D4FE-00FD5D94ECB7}"/>
          </ac:spMkLst>
        </pc:spChg>
        <pc:picChg chg="del">
          <ac:chgData name="Jovana Stojanović" userId="S::jovana.stojanovic@akademijanis.edu.rs::a937e6d5-f267-498f-bb63-4a4eb984fe3c" providerId="AD" clId="Web-{84A000C6-11F6-1995-AE49-4CA4DEAEBE49}" dt="2026-02-24T21:26:54.245" v="133"/>
          <ac:picMkLst>
            <pc:docMk/>
            <pc:sldMk cId="1501076091" sldId="268"/>
            <ac:picMk id="4" creationId="{5EC2A159-3340-EF31-A036-9EADC2DB9EA8}"/>
          </ac:picMkLst>
        </pc:picChg>
        <pc:picChg chg="add mod modCrop">
          <ac:chgData name="Jovana Stojanović" userId="S::jovana.stojanovic@akademijanis.edu.rs::a937e6d5-f267-498f-bb63-4a4eb984fe3c" providerId="AD" clId="Web-{84A000C6-11F6-1995-AE49-4CA4DEAEBE49}" dt="2026-02-24T21:29:48.346" v="174" actId="1076"/>
          <ac:picMkLst>
            <pc:docMk/>
            <pc:sldMk cId="1501076091" sldId="268"/>
            <ac:picMk id="9" creationId="{F5DE7495-7CDF-8166-5537-4F398E88BF2A}"/>
          </ac:picMkLst>
        </pc:picChg>
      </pc:sldChg>
      <pc:sldChg chg="del">
        <pc:chgData name="Jovana Stojanović" userId="S::jovana.stojanovic@akademijanis.edu.rs::a937e6d5-f267-498f-bb63-4a4eb984fe3c" providerId="AD" clId="Web-{84A000C6-11F6-1995-AE49-4CA4DEAEBE49}" dt="2026-02-24T21:41:37.825" v="282"/>
        <pc:sldMkLst>
          <pc:docMk/>
          <pc:sldMk cId="2618913106" sldId="272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1:14.809" v="280"/>
        <pc:sldMkLst>
          <pc:docMk/>
          <pc:sldMk cId="1679515279" sldId="274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1:47.950" v="284"/>
        <pc:sldMkLst>
          <pc:docMk/>
          <pc:sldMk cId="3274561938" sldId="277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1:46.216" v="283"/>
        <pc:sldMkLst>
          <pc:docMk/>
          <pc:sldMk cId="25745239" sldId="280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1:51.560" v="285"/>
        <pc:sldMkLst>
          <pc:docMk/>
          <pc:sldMk cId="3362252566" sldId="282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1:53.247" v="286"/>
        <pc:sldMkLst>
          <pc:docMk/>
          <pc:sldMk cId="339990814" sldId="291"/>
        </pc:sldMkLst>
      </pc:sldChg>
      <pc:sldChg chg="delSp modSp">
        <pc:chgData name="Jovana Stojanović" userId="S::jovana.stojanovic@akademijanis.edu.rs::a937e6d5-f267-498f-bb63-4a4eb984fe3c" providerId="AD" clId="Web-{84A000C6-11F6-1995-AE49-4CA4DEAEBE49}" dt="2026-02-24T21:15:19.803" v="79" actId="1076"/>
        <pc:sldMkLst>
          <pc:docMk/>
          <pc:sldMk cId="371274998" sldId="296"/>
        </pc:sldMkLst>
        <pc:spChg chg="mod">
          <ac:chgData name="Jovana Stojanović" userId="S::jovana.stojanovic@akademijanis.edu.rs::a937e6d5-f267-498f-bb63-4a4eb984fe3c" providerId="AD" clId="Web-{84A000C6-11F6-1995-AE49-4CA4DEAEBE49}" dt="2026-02-24T21:15:19.803" v="79" actId="1076"/>
          <ac:spMkLst>
            <pc:docMk/>
            <pc:sldMk cId="371274998" sldId="296"/>
            <ac:spMk id="2" creationId="{8EB3D9F5-35EA-3693-A616-8A4A32884EAF}"/>
          </ac:spMkLst>
        </pc:spChg>
        <pc:spChg chg="mod">
          <ac:chgData name="Jovana Stojanović" userId="S::jovana.stojanovic@akademijanis.edu.rs::a937e6d5-f267-498f-bb63-4a4eb984fe3c" providerId="AD" clId="Web-{84A000C6-11F6-1995-AE49-4CA4DEAEBE49}" dt="2026-02-24T21:15:09.382" v="78" actId="1076"/>
          <ac:spMkLst>
            <pc:docMk/>
            <pc:sldMk cId="371274998" sldId="296"/>
            <ac:spMk id="3" creationId="{2AA3822F-C677-6D93-A31A-46178A508A7A}"/>
          </ac:spMkLst>
        </pc:spChg>
        <pc:picChg chg="del">
          <ac:chgData name="Jovana Stojanović" userId="S::jovana.stojanovic@akademijanis.edu.rs::a937e6d5-f267-498f-bb63-4a4eb984fe3c" providerId="AD" clId="Web-{84A000C6-11F6-1995-AE49-4CA4DEAEBE49}" dt="2026-02-24T21:13:32.849" v="29"/>
          <ac:picMkLst>
            <pc:docMk/>
            <pc:sldMk cId="371274998" sldId="296"/>
            <ac:picMk id="11" creationId="{8A48BA2A-4692-274B-F6B9-068C7FDDDEEA}"/>
          </ac:picMkLst>
        </pc:picChg>
        <pc:picChg chg="del">
          <ac:chgData name="Jovana Stojanović" userId="S::jovana.stojanovic@akademijanis.edu.rs::a937e6d5-f267-498f-bb63-4a4eb984fe3c" providerId="AD" clId="Web-{84A000C6-11F6-1995-AE49-4CA4DEAEBE49}" dt="2026-02-24T21:13:34.849" v="30"/>
          <ac:picMkLst>
            <pc:docMk/>
            <pc:sldMk cId="371274998" sldId="296"/>
            <ac:picMk id="12" creationId="{D98BCDFC-6B36-C91F-3E05-5F7E0B3CAF38}"/>
          </ac:picMkLst>
        </pc:picChg>
      </pc:sldChg>
      <pc:sldChg chg="addSp modSp">
        <pc:chgData name="Jovana Stojanović" userId="S::jovana.stojanovic@akademijanis.edu.rs::a937e6d5-f267-498f-bb63-4a4eb984fe3c" providerId="AD" clId="Web-{84A000C6-11F6-1995-AE49-4CA4DEAEBE49}" dt="2026-02-24T21:20:05.515" v="100" actId="1076"/>
        <pc:sldMkLst>
          <pc:docMk/>
          <pc:sldMk cId="3599113667" sldId="297"/>
        </pc:sldMkLst>
        <pc:spChg chg="mod">
          <ac:chgData name="Jovana Stojanović" userId="S::jovana.stojanovic@akademijanis.edu.rs::a937e6d5-f267-498f-bb63-4a4eb984fe3c" providerId="AD" clId="Web-{84A000C6-11F6-1995-AE49-4CA4DEAEBE49}" dt="2026-02-24T21:20:05.515" v="100" actId="1076"/>
          <ac:spMkLst>
            <pc:docMk/>
            <pc:sldMk cId="3599113667" sldId="297"/>
            <ac:spMk id="2" creationId="{708FA6FC-3AD1-FB11-5D10-00D5FD509DC9}"/>
          </ac:spMkLst>
        </pc:spChg>
        <pc:spChg chg="mod">
          <ac:chgData name="Jovana Stojanović" userId="S::jovana.stojanovic@akademijanis.edu.rs::a937e6d5-f267-498f-bb63-4a4eb984fe3c" providerId="AD" clId="Web-{84A000C6-11F6-1995-AE49-4CA4DEAEBE49}" dt="2026-02-24T21:19:58.296" v="99" actId="20577"/>
          <ac:spMkLst>
            <pc:docMk/>
            <pc:sldMk cId="3599113667" sldId="297"/>
            <ac:spMk id="3" creationId="{856D73A7-4618-8B96-92A2-B2BF80CEB84F}"/>
          </ac:spMkLst>
        </pc:spChg>
        <pc:picChg chg="add mod modCrop">
          <ac:chgData name="Jovana Stojanović" userId="S::jovana.stojanovic@akademijanis.edu.rs::a937e6d5-f267-498f-bb63-4a4eb984fe3c" providerId="AD" clId="Web-{84A000C6-11F6-1995-AE49-4CA4DEAEBE49}" dt="2026-02-24T21:19:30.420" v="89" actId="1076"/>
          <ac:picMkLst>
            <pc:docMk/>
            <pc:sldMk cId="3599113667" sldId="297"/>
            <ac:picMk id="4" creationId="{EF1F348D-3E14-AB80-5516-5E2F686532B3}"/>
          </ac:picMkLst>
        </pc:picChg>
      </pc:sldChg>
      <pc:sldChg chg="del">
        <pc:chgData name="Jovana Stojanović" userId="S::jovana.stojanovic@akademijanis.edu.rs::a937e6d5-f267-498f-bb63-4a4eb984fe3c" providerId="AD" clId="Web-{84A000C6-11F6-1995-AE49-4CA4DEAEBE49}" dt="2026-02-24T21:41:07.075" v="277"/>
        <pc:sldMkLst>
          <pc:docMk/>
          <pc:sldMk cId="529876477" sldId="298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1:08.606" v="278"/>
        <pc:sldMkLst>
          <pc:docMk/>
          <pc:sldMk cId="3173925584" sldId="299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1:11.466" v="279"/>
        <pc:sldMkLst>
          <pc:docMk/>
          <pc:sldMk cId="2433354826" sldId="300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1:33.403" v="281"/>
        <pc:sldMkLst>
          <pc:docMk/>
          <pc:sldMk cId="2452107893" sldId="301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2:03.544" v="287"/>
        <pc:sldMkLst>
          <pc:docMk/>
          <pc:sldMk cId="349264097" sldId="303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2:05.028" v="288"/>
        <pc:sldMkLst>
          <pc:docMk/>
          <pc:sldMk cId="704703765" sldId="304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2:09.763" v="289"/>
        <pc:sldMkLst>
          <pc:docMk/>
          <pc:sldMk cId="1699552608" sldId="305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2:11.513" v="290"/>
        <pc:sldMkLst>
          <pc:docMk/>
          <pc:sldMk cId="2155544156" sldId="306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2:13.138" v="291"/>
        <pc:sldMkLst>
          <pc:docMk/>
          <pc:sldMk cId="3960230063" sldId="307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2:18.310" v="292"/>
        <pc:sldMkLst>
          <pc:docMk/>
          <pc:sldMk cId="3168876661" sldId="308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2:19.482" v="293"/>
        <pc:sldMkLst>
          <pc:docMk/>
          <pc:sldMk cId="1772077117" sldId="309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2:21.013" v="294"/>
        <pc:sldMkLst>
          <pc:docMk/>
          <pc:sldMk cId="2992354068" sldId="310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2:22.138" v="295"/>
        <pc:sldMkLst>
          <pc:docMk/>
          <pc:sldMk cId="1043824526" sldId="311"/>
        </pc:sldMkLst>
      </pc:sldChg>
      <pc:sldChg chg="del">
        <pc:chgData name="Jovana Stojanović" userId="S::jovana.stojanovic@akademijanis.edu.rs::a937e6d5-f267-498f-bb63-4a4eb984fe3c" providerId="AD" clId="Web-{84A000C6-11F6-1995-AE49-4CA4DEAEBE49}" dt="2026-02-24T21:42:25.482" v="296"/>
        <pc:sldMkLst>
          <pc:docMk/>
          <pc:sldMk cId="71041819" sldId="312"/>
        </pc:sldMkLst>
      </pc:sldChg>
      <pc:sldChg chg="addSp modSp">
        <pc:chgData name="Jovana Stojanović" userId="S::jovana.stojanovic@akademijanis.edu.rs::a937e6d5-f267-498f-bb63-4a4eb984fe3c" providerId="AD" clId="Web-{84A000C6-11F6-1995-AE49-4CA4DEAEBE49}" dt="2026-02-24T21:09:54.622" v="13" actId="1076"/>
        <pc:sldMkLst>
          <pc:docMk/>
          <pc:sldMk cId="789111687" sldId="316"/>
        </pc:sldMkLst>
        <pc:spChg chg="add mod">
          <ac:chgData name="Jovana Stojanović" userId="S::jovana.stojanovic@akademijanis.edu.rs::a937e6d5-f267-498f-bb63-4a4eb984fe3c" providerId="AD" clId="Web-{84A000C6-11F6-1995-AE49-4CA4DEAEBE49}" dt="2026-02-24T21:09:54.622" v="13" actId="1076"/>
          <ac:spMkLst>
            <pc:docMk/>
            <pc:sldMk cId="789111687" sldId="316"/>
            <ac:spMk id="4" creationId="{DA083AE5-BF4A-0891-E058-EED6FFCA132A}"/>
          </ac:spMkLst>
        </pc:spChg>
        <pc:picChg chg="add mod">
          <ac:chgData name="Jovana Stojanović" userId="S::jovana.stojanovic@akademijanis.edu.rs::a937e6d5-f267-498f-bb63-4a4eb984fe3c" providerId="AD" clId="Web-{84A000C6-11F6-1995-AE49-4CA4DEAEBE49}" dt="2026-02-24T21:09:48.325" v="12" actId="1076"/>
          <ac:picMkLst>
            <pc:docMk/>
            <pc:sldMk cId="789111687" sldId="316"/>
            <ac:picMk id="9" creationId="{E27EA3C6-F019-BA9D-FE74-B803780DDC07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84A000C6-11F6-1995-AE49-4CA4DEAEBE49}" dt="2026-02-24T21:12:21.332" v="27" actId="1076"/>
        <pc:sldMkLst>
          <pc:docMk/>
          <pc:sldMk cId="2187644856" sldId="317"/>
        </pc:sldMkLst>
        <pc:spChg chg="mod">
          <ac:chgData name="Jovana Stojanović" userId="S::jovana.stojanovic@akademijanis.edu.rs::a937e6d5-f267-498f-bb63-4a4eb984fe3c" providerId="AD" clId="Web-{84A000C6-11F6-1995-AE49-4CA4DEAEBE49}" dt="2026-02-24T21:11:53.769" v="23" actId="1076"/>
          <ac:spMkLst>
            <pc:docMk/>
            <pc:sldMk cId="2187644856" sldId="317"/>
            <ac:spMk id="4" creationId="{7751295B-1DAB-1721-6AEE-2081A3BAC40A}"/>
          </ac:spMkLst>
        </pc:spChg>
        <pc:picChg chg="add mod">
          <ac:chgData name="Jovana Stojanović" userId="S::jovana.stojanovic@akademijanis.edu.rs::a937e6d5-f267-498f-bb63-4a4eb984fe3c" providerId="AD" clId="Web-{84A000C6-11F6-1995-AE49-4CA4DEAEBE49}" dt="2026-02-24T21:12:21.332" v="27" actId="1076"/>
          <ac:picMkLst>
            <pc:docMk/>
            <pc:sldMk cId="2187644856" sldId="317"/>
            <ac:picMk id="3" creationId="{5074BD77-1766-872D-F675-B757CF2B5C19}"/>
          </ac:picMkLst>
        </pc:picChg>
        <pc:picChg chg="del">
          <ac:chgData name="Jovana Stojanović" userId="S::jovana.stojanovic@akademijanis.edu.rs::a937e6d5-f267-498f-bb63-4a4eb984fe3c" providerId="AD" clId="Web-{84A000C6-11F6-1995-AE49-4CA4DEAEBE49}" dt="2026-02-24T21:10:26.671" v="15"/>
          <ac:picMkLst>
            <pc:docMk/>
            <pc:sldMk cId="2187644856" sldId="317"/>
            <ac:picMk id="9" creationId="{806880FF-B82E-9099-D997-DA6D0B20E29A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84A000C6-11F6-1995-AE49-4CA4DEAEBE49}" dt="2026-02-24T21:24:03.426" v="130" actId="1076"/>
        <pc:sldMkLst>
          <pc:docMk/>
          <pc:sldMk cId="928000198" sldId="318"/>
        </pc:sldMkLst>
        <pc:spChg chg="mod">
          <ac:chgData name="Jovana Stojanović" userId="S::jovana.stojanovic@akademijanis.edu.rs::a937e6d5-f267-498f-bb63-4a4eb984fe3c" providerId="AD" clId="Web-{84A000C6-11F6-1995-AE49-4CA4DEAEBE49}" dt="2026-02-24T21:21:17.783" v="106" actId="20577"/>
          <ac:spMkLst>
            <pc:docMk/>
            <pc:sldMk cId="928000198" sldId="318"/>
            <ac:spMk id="2" creationId="{CEBF734F-0EDC-D0C3-8224-CCBCE79C5DD0}"/>
          </ac:spMkLst>
        </pc:spChg>
        <pc:spChg chg="mod">
          <ac:chgData name="Jovana Stojanović" userId="S::jovana.stojanovic@akademijanis.edu.rs::a937e6d5-f267-498f-bb63-4a4eb984fe3c" providerId="AD" clId="Web-{84A000C6-11F6-1995-AE49-4CA4DEAEBE49}" dt="2026-02-24T21:22:12.675" v="116" actId="20577"/>
          <ac:spMkLst>
            <pc:docMk/>
            <pc:sldMk cId="928000198" sldId="318"/>
            <ac:spMk id="3" creationId="{FDA80B4B-AF0F-4963-43AB-18BF31174DE5}"/>
          </ac:spMkLst>
        </pc:spChg>
        <pc:picChg chg="del">
          <ac:chgData name="Jovana Stojanović" userId="S::jovana.stojanovic@akademijanis.edu.rs::a937e6d5-f267-498f-bb63-4a4eb984fe3c" providerId="AD" clId="Web-{84A000C6-11F6-1995-AE49-4CA4DEAEBE49}" dt="2026-02-24T21:21:21.173" v="108"/>
          <ac:picMkLst>
            <pc:docMk/>
            <pc:sldMk cId="928000198" sldId="318"/>
            <ac:picMk id="4" creationId="{5D386474-0DF3-93AC-53D5-68FB15531033}"/>
          </ac:picMkLst>
        </pc:picChg>
        <pc:picChg chg="add mod">
          <ac:chgData name="Jovana Stojanović" userId="S::jovana.stojanovic@akademijanis.edu.rs::a937e6d5-f267-498f-bb63-4a4eb984fe3c" providerId="AD" clId="Web-{84A000C6-11F6-1995-AE49-4CA4DEAEBE49}" dt="2026-02-24T21:23:27.207" v="126" actId="14100"/>
          <ac:picMkLst>
            <pc:docMk/>
            <pc:sldMk cId="928000198" sldId="318"/>
            <ac:picMk id="9" creationId="{C93E0D05-65C1-E9C4-D3EF-52F0DEBEAB85}"/>
          </ac:picMkLst>
        </pc:picChg>
        <pc:picChg chg="add mod">
          <ac:chgData name="Jovana Stojanović" userId="S::jovana.stojanovic@akademijanis.edu.rs::a937e6d5-f267-498f-bb63-4a4eb984fe3c" providerId="AD" clId="Web-{84A000C6-11F6-1995-AE49-4CA4DEAEBE49}" dt="2026-02-24T21:23:23.270" v="125" actId="1076"/>
          <ac:picMkLst>
            <pc:docMk/>
            <pc:sldMk cId="928000198" sldId="318"/>
            <ac:picMk id="11" creationId="{5D3A3531-6AC5-939B-2E31-0363F70AF5F9}"/>
          </ac:picMkLst>
        </pc:picChg>
        <pc:picChg chg="add mod">
          <ac:chgData name="Jovana Stojanović" userId="S::jovana.stojanovic@akademijanis.edu.rs::a937e6d5-f267-498f-bb63-4a4eb984fe3c" providerId="AD" clId="Web-{84A000C6-11F6-1995-AE49-4CA4DEAEBE49}" dt="2026-02-24T21:24:03.426" v="130" actId="1076"/>
          <ac:picMkLst>
            <pc:docMk/>
            <pc:sldMk cId="928000198" sldId="318"/>
            <ac:picMk id="12" creationId="{6BB70147-F461-B1C8-96FC-35C9F949EC8C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84A000C6-11F6-1995-AE49-4CA4DEAEBE49}" dt="2026-02-24T21:34:26.961" v="218" actId="1076"/>
        <pc:sldMkLst>
          <pc:docMk/>
          <pc:sldMk cId="2909882758" sldId="319"/>
        </pc:sldMkLst>
        <pc:spChg chg="mod">
          <ac:chgData name="Jovana Stojanović" userId="S::jovana.stojanovic@akademijanis.edu.rs::a937e6d5-f267-498f-bb63-4a4eb984fe3c" providerId="AD" clId="Web-{84A000C6-11F6-1995-AE49-4CA4DEAEBE49}" dt="2026-02-24T21:34:26.961" v="218" actId="1076"/>
          <ac:spMkLst>
            <pc:docMk/>
            <pc:sldMk cId="2909882758" sldId="319"/>
            <ac:spMk id="2" creationId="{0213FD5B-8DCC-7DE2-3220-BF8863CC038E}"/>
          </ac:spMkLst>
        </pc:spChg>
        <pc:spChg chg="mod">
          <ac:chgData name="Jovana Stojanović" userId="S::jovana.stojanovic@akademijanis.edu.rs::a937e6d5-f267-498f-bb63-4a4eb984fe3c" providerId="AD" clId="Web-{84A000C6-11F6-1995-AE49-4CA4DEAEBE49}" dt="2026-02-24T21:34:24.320" v="216" actId="1076"/>
          <ac:spMkLst>
            <pc:docMk/>
            <pc:sldMk cId="2909882758" sldId="319"/>
            <ac:spMk id="3" creationId="{C6BDB55D-6331-ACFF-F387-9999128414A0}"/>
          </ac:spMkLst>
        </pc:spChg>
        <pc:picChg chg="add mod">
          <ac:chgData name="Jovana Stojanović" userId="S::jovana.stojanovic@akademijanis.edu.rs::a937e6d5-f267-498f-bb63-4a4eb984fe3c" providerId="AD" clId="Web-{84A000C6-11F6-1995-AE49-4CA4DEAEBE49}" dt="2026-02-24T21:34:24.336" v="217" actId="1076"/>
          <ac:picMkLst>
            <pc:docMk/>
            <pc:sldMk cId="2909882758" sldId="319"/>
            <ac:picMk id="4" creationId="{A8D70162-68FE-FA97-04B9-366D327B5D3A}"/>
          </ac:picMkLst>
        </pc:picChg>
        <pc:picChg chg="del">
          <ac:chgData name="Jovana Stojanović" userId="S::jovana.stojanovic@akademijanis.edu.rs::a937e6d5-f267-498f-bb63-4a4eb984fe3c" providerId="AD" clId="Web-{84A000C6-11F6-1995-AE49-4CA4DEAEBE49}" dt="2026-02-24T21:30:34.519" v="177"/>
          <ac:picMkLst>
            <pc:docMk/>
            <pc:sldMk cId="2909882758" sldId="319"/>
            <ac:picMk id="9" creationId="{DE4236FB-1EBE-5239-FD75-81D8F88A68C0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84A000C6-11F6-1995-AE49-4CA4DEAEBE49}" dt="2026-02-24T21:37:34.182" v="242" actId="1076"/>
        <pc:sldMkLst>
          <pc:docMk/>
          <pc:sldMk cId="3240532165" sldId="320"/>
        </pc:sldMkLst>
        <pc:spChg chg="mod">
          <ac:chgData name="Jovana Stojanović" userId="S::jovana.stojanovic@akademijanis.edu.rs::a937e6d5-f267-498f-bb63-4a4eb984fe3c" providerId="AD" clId="Web-{84A000C6-11F6-1995-AE49-4CA4DEAEBE49}" dt="2026-02-24T21:35:28.540" v="221" actId="20577"/>
          <ac:spMkLst>
            <pc:docMk/>
            <pc:sldMk cId="3240532165" sldId="320"/>
            <ac:spMk id="2" creationId="{711FE4D7-AC3E-A5C1-F824-3D90D37FBCED}"/>
          </ac:spMkLst>
        </pc:spChg>
        <pc:spChg chg="mod">
          <ac:chgData name="Jovana Stojanović" userId="S::jovana.stojanovic@akademijanis.edu.rs::a937e6d5-f267-498f-bb63-4a4eb984fe3c" providerId="AD" clId="Web-{84A000C6-11F6-1995-AE49-4CA4DEAEBE49}" dt="2026-02-24T21:37:31.292" v="241" actId="20577"/>
          <ac:spMkLst>
            <pc:docMk/>
            <pc:sldMk cId="3240532165" sldId="320"/>
            <ac:spMk id="3" creationId="{BC786F13-52AD-6A07-0D2B-2D31FC731466}"/>
          </ac:spMkLst>
        </pc:spChg>
        <pc:picChg chg="del">
          <ac:chgData name="Jovana Stojanović" userId="S::jovana.stojanovic@akademijanis.edu.rs::a937e6d5-f267-498f-bb63-4a4eb984fe3c" providerId="AD" clId="Web-{84A000C6-11F6-1995-AE49-4CA4DEAEBE49}" dt="2026-02-24T21:35:29.852" v="222"/>
          <ac:picMkLst>
            <pc:docMk/>
            <pc:sldMk cId="3240532165" sldId="320"/>
            <ac:picMk id="4" creationId="{961E7C53-347F-3722-7524-2D5B2484E723}"/>
          </ac:picMkLst>
        </pc:picChg>
        <pc:picChg chg="add mod">
          <ac:chgData name="Jovana Stojanović" userId="S::jovana.stojanovic@akademijanis.edu.rs::a937e6d5-f267-498f-bb63-4a4eb984fe3c" providerId="AD" clId="Web-{84A000C6-11F6-1995-AE49-4CA4DEAEBE49}" dt="2026-02-24T21:37:34.182" v="242" actId="1076"/>
          <ac:picMkLst>
            <pc:docMk/>
            <pc:sldMk cId="3240532165" sldId="320"/>
            <ac:picMk id="9" creationId="{F74DFFF9-CB2F-7D22-B399-3E365AFD6F67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84A000C6-11F6-1995-AE49-4CA4DEAEBE49}" dt="2026-02-24T21:40:10.106" v="275" actId="1076"/>
        <pc:sldMkLst>
          <pc:docMk/>
          <pc:sldMk cId="382104327" sldId="321"/>
        </pc:sldMkLst>
        <pc:spChg chg="mod">
          <ac:chgData name="Jovana Stojanović" userId="S::jovana.stojanovic@akademijanis.edu.rs::a937e6d5-f267-498f-bb63-4a4eb984fe3c" providerId="AD" clId="Web-{84A000C6-11F6-1995-AE49-4CA4DEAEBE49}" dt="2026-02-24T21:37:53.261" v="248" actId="20577"/>
          <ac:spMkLst>
            <pc:docMk/>
            <pc:sldMk cId="382104327" sldId="321"/>
            <ac:spMk id="2" creationId="{D940C2C2-6C02-BC00-FE92-174507D2BF27}"/>
          </ac:spMkLst>
        </pc:spChg>
        <pc:spChg chg="mod">
          <ac:chgData name="Jovana Stojanović" userId="S::jovana.stojanovic@akademijanis.edu.rs::a937e6d5-f267-498f-bb63-4a4eb984fe3c" providerId="AD" clId="Web-{84A000C6-11F6-1995-AE49-4CA4DEAEBE49}" dt="2026-02-24T21:39:20.480" v="267" actId="20577"/>
          <ac:spMkLst>
            <pc:docMk/>
            <pc:sldMk cId="382104327" sldId="321"/>
            <ac:spMk id="3" creationId="{D58CB6D7-7165-6686-849C-5424E65B252C}"/>
          </ac:spMkLst>
        </pc:spChg>
        <pc:picChg chg="add mod">
          <ac:chgData name="Jovana Stojanović" userId="S::jovana.stojanovic@akademijanis.edu.rs::a937e6d5-f267-498f-bb63-4a4eb984fe3c" providerId="AD" clId="Web-{84A000C6-11F6-1995-AE49-4CA4DEAEBE49}" dt="2026-02-24T21:39:38.855" v="271" actId="1076"/>
          <ac:picMkLst>
            <pc:docMk/>
            <pc:sldMk cId="382104327" sldId="321"/>
            <ac:picMk id="4" creationId="{75AAF636-4DED-7078-1497-1750FFCB5676}"/>
          </ac:picMkLst>
        </pc:picChg>
        <pc:picChg chg="del">
          <ac:chgData name="Jovana Stojanović" userId="S::jovana.stojanovic@akademijanis.edu.rs::a937e6d5-f267-498f-bb63-4a4eb984fe3c" providerId="AD" clId="Web-{84A000C6-11F6-1995-AE49-4CA4DEAEBE49}" dt="2026-02-24T21:37:56.854" v="251"/>
          <ac:picMkLst>
            <pc:docMk/>
            <pc:sldMk cId="382104327" sldId="321"/>
            <ac:picMk id="9" creationId="{4D18F281-ED01-3D12-C83F-CDFA0731C274}"/>
          </ac:picMkLst>
        </pc:picChg>
        <pc:picChg chg="add mod">
          <ac:chgData name="Jovana Stojanović" userId="S::jovana.stojanovic@akademijanis.edu.rs::a937e6d5-f267-498f-bb63-4a4eb984fe3c" providerId="AD" clId="Web-{84A000C6-11F6-1995-AE49-4CA4DEAEBE49}" dt="2026-02-24T21:40:10.106" v="275" actId="1076"/>
          <ac:picMkLst>
            <pc:docMk/>
            <pc:sldMk cId="382104327" sldId="321"/>
            <ac:picMk id="11" creationId="{DE6304B6-F3D8-4E9E-879E-CE0C972F98BF}"/>
          </ac:picMkLst>
        </pc:picChg>
      </pc:sldChg>
    </pc:docChg>
  </pc:docChgLst>
  <pc:docChgLst>
    <pc:chgData name="Jovana Stojanović" userId="S::jovana.stojanovic@akademijanis.edu.rs::a937e6d5-f267-498f-bb63-4a4eb984fe3c" providerId="AD" clId="Web-{791778BC-150C-2451-F6CB-4B015C6D0E9B}"/>
    <pc:docChg chg="addSld delSld modSld sldOrd">
      <pc:chgData name="Jovana Stojanović" userId="S::jovana.stojanovic@akademijanis.edu.rs::a937e6d5-f267-498f-bb63-4a4eb984fe3c" providerId="AD" clId="Web-{791778BC-150C-2451-F6CB-4B015C6D0E9B}" dt="2026-02-24T21:08:45.980" v="497"/>
      <pc:docMkLst>
        <pc:docMk/>
      </pc:docMkLst>
      <pc:sldChg chg="modSp">
        <pc:chgData name="Jovana Stojanović" userId="S::jovana.stojanovic@akademijanis.edu.rs::a937e6d5-f267-498f-bb63-4a4eb984fe3c" providerId="AD" clId="Web-{791778BC-150C-2451-F6CB-4B015C6D0E9B}" dt="2026-02-24T19:26:13.349" v="4" actId="20577"/>
        <pc:sldMkLst>
          <pc:docMk/>
          <pc:sldMk cId="109857222" sldId="256"/>
        </pc:sldMkLst>
        <pc:spChg chg="mod">
          <ac:chgData name="Jovana Stojanović" userId="S::jovana.stojanovic@akademijanis.edu.rs::a937e6d5-f267-498f-bb63-4a4eb984fe3c" providerId="AD" clId="Web-{791778BC-150C-2451-F6CB-4B015C6D0E9B}" dt="2026-02-24T19:26:13.349" v="4" actId="20577"/>
          <ac:spMkLst>
            <pc:docMk/>
            <pc:sldMk cId="109857222" sldId="256"/>
            <ac:spMk id="4" creationId="{805B07EE-BCD5-B526-8AF2-407083E03E5E}"/>
          </ac:spMkLst>
        </pc:spChg>
      </pc:sldChg>
      <pc:sldChg chg="modSp">
        <pc:chgData name="Jovana Stojanović" userId="S::jovana.stojanovic@akademijanis.edu.rs::a937e6d5-f267-498f-bb63-4a4eb984fe3c" providerId="AD" clId="Web-{791778BC-150C-2451-F6CB-4B015C6D0E9B}" dt="2026-02-24T19:28:34.557" v="65" actId="14100"/>
        <pc:sldMkLst>
          <pc:docMk/>
          <pc:sldMk cId="2136408578" sldId="259"/>
        </pc:sldMkLst>
        <pc:spChg chg="mod">
          <ac:chgData name="Jovana Stojanović" userId="S::jovana.stojanovic@akademijanis.edu.rs::a937e6d5-f267-498f-bb63-4a4eb984fe3c" providerId="AD" clId="Web-{791778BC-150C-2451-F6CB-4B015C6D0E9B}" dt="2026-02-24T19:28:34.557" v="65" actId="14100"/>
          <ac:spMkLst>
            <pc:docMk/>
            <pc:sldMk cId="2136408578" sldId="259"/>
            <ac:spMk id="3" creationId="{D36AC11E-5BEE-307B-6206-10AE1C3731ED}"/>
          </ac:spMkLst>
        </pc:spChg>
      </pc:sldChg>
      <pc:sldChg chg="modSp">
        <pc:chgData name="Jovana Stojanović" userId="S::jovana.stojanovic@akademijanis.edu.rs::a937e6d5-f267-498f-bb63-4a4eb984fe3c" providerId="AD" clId="Web-{791778BC-150C-2451-F6CB-4B015C6D0E9B}" dt="2026-02-24T19:31:36.998" v="113" actId="20577"/>
        <pc:sldMkLst>
          <pc:docMk/>
          <pc:sldMk cId="3866088631" sldId="260"/>
        </pc:sldMkLst>
        <pc:spChg chg="mod">
          <ac:chgData name="Jovana Stojanović" userId="S::jovana.stojanovic@akademijanis.edu.rs::a937e6d5-f267-498f-bb63-4a4eb984fe3c" providerId="AD" clId="Web-{791778BC-150C-2451-F6CB-4B015C6D0E9B}" dt="2026-02-24T19:30:28.668" v="94" actId="20577"/>
          <ac:spMkLst>
            <pc:docMk/>
            <pc:sldMk cId="3866088631" sldId="260"/>
            <ac:spMk id="2" creationId="{8F7CD23A-527A-B4DE-FC24-BDBB8F23149D}"/>
          </ac:spMkLst>
        </pc:spChg>
        <pc:spChg chg="mod">
          <ac:chgData name="Jovana Stojanović" userId="S::jovana.stojanovic@akademijanis.edu.rs::a937e6d5-f267-498f-bb63-4a4eb984fe3c" providerId="AD" clId="Web-{791778BC-150C-2451-F6CB-4B015C6D0E9B}" dt="2026-02-24T19:31:36.998" v="113" actId="20577"/>
          <ac:spMkLst>
            <pc:docMk/>
            <pc:sldMk cId="3866088631" sldId="260"/>
            <ac:spMk id="3" creationId="{49A91CAB-D9ED-B15C-390C-C60286BE57B8}"/>
          </ac:spMkLst>
        </pc:spChg>
      </pc:sldChg>
      <pc:sldChg chg="addSp delSp modSp">
        <pc:chgData name="Jovana Stojanović" userId="S::jovana.stojanovic@akademijanis.edu.rs::a937e6d5-f267-498f-bb63-4a4eb984fe3c" providerId="AD" clId="Web-{791778BC-150C-2451-F6CB-4B015C6D0E9B}" dt="2026-02-24T19:50:50.609" v="317" actId="1076"/>
        <pc:sldMkLst>
          <pc:docMk/>
          <pc:sldMk cId="3072154917" sldId="269"/>
        </pc:sldMkLst>
        <pc:spChg chg="mod">
          <ac:chgData name="Jovana Stojanović" userId="S::jovana.stojanovic@akademijanis.edu.rs::a937e6d5-f267-498f-bb63-4a4eb984fe3c" providerId="AD" clId="Web-{791778BC-150C-2451-F6CB-4B015C6D0E9B}" dt="2026-02-24T19:50:50.609" v="317" actId="1076"/>
          <ac:spMkLst>
            <pc:docMk/>
            <pc:sldMk cId="3072154917" sldId="269"/>
            <ac:spMk id="2" creationId="{33E20D22-7DF1-6CD0-1D16-0DCF71210465}"/>
          </ac:spMkLst>
        </pc:spChg>
        <pc:spChg chg="mod">
          <ac:chgData name="Jovana Stojanović" userId="S::jovana.stojanovic@akademijanis.edu.rs::a937e6d5-f267-498f-bb63-4a4eb984fe3c" providerId="AD" clId="Web-{791778BC-150C-2451-F6CB-4B015C6D0E9B}" dt="2026-02-24T19:50:47.109" v="316" actId="1076"/>
          <ac:spMkLst>
            <pc:docMk/>
            <pc:sldMk cId="3072154917" sldId="269"/>
            <ac:spMk id="3" creationId="{0061534B-740A-461B-814B-9EA06FCBCA21}"/>
          </ac:spMkLst>
        </pc:spChg>
        <pc:picChg chg="del">
          <ac:chgData name="Jovana Stojanović" userId="S::jovana.stojanovic@akademijanis.edu.rs::a937e6d5-f267-498f-bb63-4a4eb984fe3c" providerId="AD" clId="Web-{791778BC-150C-2451-F6CB-4B015C6D0E9B}" dt="2026-02-24T19:49:45.905" v="308"/>
          <ac:picMkLst>
            <pc:docMk/>
            <pc:sldMk cId="3072154917" sldId="269"/>
            <ac:picMk id="4" creationId="{EB611E0D-5B2A-A50C-1B95-A176B47C36C8}"/>
          </ac:picMkLst>
        </pc:picChg>
        <pc:picChg chg="del">
          <ac:chgData name="Jovana Stojanović" userId="S::jovana.stojanovic@akademijanis.edu.rs::a937e6d5-f267-498f-bb63-4a4eb984fe3c" providerId="AD" clId="Web-{791778BC-150C-2451-F6CB-4B015C6D0E9B}" dt="2026-02-24T19:49:47.530" v="309"/>
          <ac:picMkLst>
            <pc:docMk/>
            <pc:sldMk cId="3072154917" sldId="269"/>
            <ac:picMk id="9" creationId="{9BA0ABB9-4E0F-C2F8-F440-C90933536CAD}"/>
          </ac:picMkLst>
        </pc:picChg>
        <pc:picChg chg="add mod">
          <ac:chgData name="Jovana Stojanović" userId="S::jovana.stojanovic@akademijanis.edu.rs::a937e6d5-f267-498f-bb63-4a4eb984fe3c" providerId="AD" clId="Web-{791778BC-150C-2451-F6CB-4B015C6D0E9B}" dt="2026-02-24T19:50:38.078" v="315" actId="1076"/>
          <ac:picMkLst>
            <pc:docMk/>
            <pc:sldMk cId="3072154917" sldId="269"/>
            <ac:picMk id="11" creationId="{826C226F-6136-94BC-BC31-1694AFA2AAC2}"/>
          </ac:picMkLst>
        </pc:picChg>
      </pc:sldChg>
      <pc:sldChg chg="modSp">
        <pc:chgData name="Jovana Stojanović" userId="S::jovana.stojanovic@akademijanis.edu.rs::a937e6d5-f267-498f-bb63-4a4eb984fe3c" providerId="AD" clId="Web-{791778BC-150C-2451-F6CB-4B015C6D0E9B}" dt="2026-02-24T19:30:05.809" v="87" actId="20577"/>
        <pc:sldMkLst>
          <pc:docMk/>
          <pc:sldMk cId="3736299971" sldId="292"/>
        </pc:sldMkLst>
        <pc:spChg chg="mod">
          <ac:chgData name="Jovana Stojanović" userId="S::jovana.stojanovic@akademijanis.edu.rs::a937e6d5-f267-498f-bb63-4a4eb984fe3c" providerId="AD" clId="Web-{791778BC-150C-2451-F6CB-4B015C6D0E9B}" dt="2026-02-24T19:29:38.542" v="70" actId="20577"/>
          <ac:spMkLst>
            <pc:docMk/>
            <pc:sldMk cId="3736299971" sldId="292"/>
            <ac:spMk id="2" creationId="{9F4BE5A0-3EC3-AF02-B254-1ED6FC6FAAE7}"/>
          </ac:spMkLst>
        </pc:spChg>
        <pc:spChg chg="mod">
          <ac:chgData name="Jovana Stojanović" userId="S::jovana.stojanovic@akademijanis.edu.rs::a937e6d5-f267-498f-bb63-4a4eb984fe3c" providerId="AD" clId="Web-{791778BC-150C-2451-F6CB-4B015C6D0E9B}" dt="2026-02-24T19:30:05.809" v="87" actId="20577"/>
          <ac:spMkLst>
            <pc:docMk/>
            <pc:sldMk cId="3736299971" sldId="292"/>
            <ac:spMk id="3" creationId="{EA2A6F33-F099-14DB-A84A-605AE994B808}"/>
          </ac:spMkLst>
        </pc:spChg>
      </pc:sldChg>
      <pc:sldChg chg="del">
        <pc:chgData name="Jovana Stojanović" userId="S::jovana.stojanovic@akademijanis.edu.rs::a937e6d5-f267-498f-bb63-4a4eb984fe3c" providerId="AD" clId="Web-{791778BC-150C-2451-F6CB-4B015C6D0E9B}" dt="2026-02-24T19:48:19.091" v="295"/>
        <pc:sldMkLst>
          <pc:docMk/>
          <pc:sldMk cId="3754467298" sldId="293"/>
        </pc:sldMkLst>
      </pc:sldChg>
      <pc:sldChg chg="modSp ord">
        <pc:chgData name="Jovana Stojanović" userId="S::jovana.stojanovic@akademijanis.edu.rs::a937e6d5-f267-498f-bb63-4a4eb984fe3c" providerId="AD" clId="Web-{791778BC-150C-2451-F6CB-4B015C6D0E9B}" dt="2026-02-24T19:33:41.155" v="142" actId="20577"/>
        <pc:sldMkLst>
          <pc:docMk/>
          <pc:sldMk cId="2804497149" sldId="294"/>
        </pc:sldMkLst>
        <pc:spChg chg="mod">
          <ac:chgData name="Jovana Stojanović" userId="S::jovana.stojanovic@akademijanis.edu.rs::a937e6d5-f267-498f-bb63-4a4eb984fe3c" providerId="AD" clId="Web-{791778BC-150C-2451-F6CB-4B015C6D0E9B}" dt="2026-02-24T19:32:53.483" v="116" actId="20577"/>
          <ac:spMkLst>
            <pc:docMk/>
            <pc:sldMk cId="2804497149" sldId="294"/>
            <ac:spMk id="2" creationId="{A19DB11E-CC48-94C2-54F2-A04B0E71DA16}"/>
          </ac:spMkLst>
        </pc:spChg>
        <pc:spChg chg="mod">
          <ac:chgData name="Jovana Stojanović" userId="S::jovana.stojanovic@akademijanis.edu.rs::a937e6d5-f267-498f-bb63-4a4eb984fe3c" providerId="AD" clId="Web-{791778BC-150C-2451-F6CB-4B015C6D0E9B}" dt="2026-02-24T19:33:41.155" v="142" actId="20577"/>
          <ac:spMkLst>
            <pc:docMk/>
            <pc:sldMk cId="2804497149" sldId="294"/>
            <ac:spMk id="3" creationId="{1E54C8DE-46FA-9672-E4D0-9BF82B71652E}"/>
          </ac:spMkLst>
        </pc:spChg>
      </pc:sldChg>
      <pc:sldChg chg="addSp delSp modSp ord">
        <pc:chgData name="Jovana Stojanović" userId="S::jovana.stojanovic@akademijanis.edu.rs::a937e6d5-f267-498f-bb63-4a4eb984fe3c" providerId="AD" clId="Web-{791778BC-150C-2451-F6CB-4B015C6D0E9B}" dt="2026-02-24T19:38:01.205" v="176"/>
        <pc:sldMkLst>
          <pc:docMk/>
          <pc:sldMk cId="1053354031" sldId="295"/>
        </pc:sldMkLst>
        <pc:spChg chg="mod">
          <ac:chgData name="Jovana Stojanović" userId="S::jovana.stojanovic@akademijanis.edu.rs::a937e6d5-f267-498f-bb63-4a4eb984fe3c" providerId="AD" clId="Web-{791778BC-150C-2451-F6CB-4B015C6D0E9B}" dt="2026-02-24T19:35:44.407" v="153" actId="1076"/>
          <ac:spMkLst>
            <pc:docMk/>
            <pc:sldMk cId="1053354031" sldId="295"/>
            <ac:spMk id="2" creationId="{FEAE8B1B-6F0B-CBE3-A529-AAA747DD2981}"/>
          </ac:spMkLst>
        </pc:spChg>
        <pc:spChg chg="del">
          <ac:chgData name="Jovana Stojanović" userId="S::jovana.stojanovic@akademijanis.edu.rs::a937e6d5-f267-498f-bb63-4a4eb984fe3c" providerId="AD" clId="Web-{791778BC-150C-2451-F6CB-4B015C6D0E9B}" dt="2026-02-24T19:35:26.313" v="146"/>
          <ac:spMkLst>
            <pc:docMk/>
            <pc:sldMk cId="1053354031" sldId="295"/>
            <ac:spMk id="3" creationId="{5A97B30C-E415-4A4F-EFC2-34EF9E25429F}"/>
          </ac:spMkLst>
        </pc:spChg>
        <pc:spChg chg="add del mod">
          <ac:chgData name="Jovana Stojanović" userId="S::jovana.stojanovic@akademijanis.edu.rs::a937e6d5-f267-498f-bb63-4a4eb984fe3c" providerId="AD" clId="Web-{791778BC-150C-2451-F6CB-4B015C6D0E9B}" dt="2026-02-24T19:35:31.891" v="147"/>
          <ac:spMkLst>
            <pc:docMk/>
            <pc:sldMk cId="1053354031" sldId="295"/>
            <ac:spMk id="12" creationId="{03DAD839-17CF-A535-C309-139BE6D04CC4}"/>
          </ac:spMkLst>
        </pc:spChg>
        <pc:spChg chg="add del mod">
          <ac:chgData name="Jovana Stojanović" userId="S::jovana.stojanovic@akademijanis.edu.rs::a937e6d5-f267-498f-bb63-4a4eb984fe3c" providerId="AD" clId="Web-{791778BC-150C-2451-F6CB-4B015C6D0E9B}" dt="2026-02-24T19:37:56.955" v="174"/>
          <ac:spMkLst>
            <pc:docMk/>
            <pc:sldMk cId="1053354031" sldId="295"/>
            <ac:spMk id="14" creationId="{BA8E7AD2-F978-7A41-5490-F5DBC7CB3CBD}"/>
          </ac:spMkLst>
        </pc:spChg>
        <pc:spChg chg="add del mod">
          <ac:chgData name="Jovana Stojanović" userId="S::jovana.stojanovic@akademijanis.edu.rs::a937e6d5-f267-498f-bb63-4a4eb984fe3c" providerId="AD" clId="Web-{791778BC-150C-2451-F6CB-4B015C6D0E9B}" dt="2026-02-24T19:37:59.455" v="175"/>
          <ac:spMkLst>
            <pc:docMk/>
            <pc:sldMk cId="1053354031" sldId="295"/>
            <ac:spMk id="15" creationId="{A5D2120D-0BF3-A218-C55B-20471B878E15}"/>
          </ac:spMkLst>
        </pc:spChg>
        <pc:spChg chg="add del mod">
          <ac:chgData name="Jovana Stojanović" userId="S::jovana.stojanovic@akademijanis.edu.rs::a937e6d5-f267-498f-bb63-4a4eb984fe3c" providerId="AD" clId="Web-{791778BC-150C-2451-F6CB-4B015C6D0E9B}" dt="2026-02-24T19:38:01.205" v="176"/>
          <ac:spMkLst>
            <pc:docMk/>
            <pc:sldMk cId="1053354031" sldId="295"/>
            <ac:spMk id="16" creationId="{49942301-8DEB-B499-BF67-9CB7B7911995}"/>
          </ac:spMkLst>
        </pc:spChg>
        <pc:picChg chg="del">
          <ac:chgData name="Jovana Stojanović" userId="S::jovana.stojanovic@akademijanis.edu.rs::a937e6d5-f267-498f-bb63-4a4eb984fe3c" providerId="AD" clId="Web-{791778BC-150C-2451-F6CB-4B015C6D0E9B}" dt="2026-02-24T19:35:33.282" v="148"/>
          <ac:picMkLst>
            <pc:docMk/>
            <pc:sldMk cId="1053354031" sldId="295"/>
            <ac:picMk id="4" creationId="{78C5BE4A-62F2-91FC-2454-8A082678CB63}"/>
          </ac:picMkLst>
        </pc:picChg>
        <pc:picChg chg="del">
          <ac:chgData name="Jovana Stojanović" userId="S::jovana.stojanovic@akademijanis.edu.rs::a937e6d5-f267-498f-bb63-4a4eb984fe3c" providerId="AD" clId="Web-{791778BC-150C-2451-F6CB-4B015C6D0E9B}" dt="2026-02-24T19:35:34.563" v="149"/>
          <ac:picMkLst>
            <pc:docMk/>
            <pc:sldMk cId="1053354031" sldId="295"/>
            <ac:picMk id="9" creationId="{149BDE4F-90E2-0B43-48F0-6A8E49A8EA3C}"/>
          </ac:picMkLst>
        </pc:picChg>
        <pc:picChg chg="add mod">
          <ac:chgData name="Jovana Stojanović" userId="S::jovana.stojanovic@akademijanis.edu.rs::a937e6d5-f267-498f-bb63-4a4eb984fe3c" providerId="AD" clId="Web-{791778BC-150C-2451-F6CB-4B015C6D0E9B}" dt="2026-02-24T19:35:56.266" v="156" actId="1076"/>
          <ac:picMkLst>
            <pc:docMk/>
            <pc:sldMk cId="1053354031" sldId="295"/>
            <ac:picMk id="13" creationId="{E9C23158-F1CE-4E98-2B9A-C80FA58629A0}"/>
          </ac:picMkLst>
        </pc:picChg>
      </pc:sldChg>
      <pc:sldChg chg="addSp modSp add replId">
        <pc:chgData name="Jovana Stojanović" userId="S::jovana.stojanovic@akademijanis.edu.rs::a937e6d5-f267-498f-bb63-4a4eb984fe3c" providerId="AD" clId="Web-{791778BC-150C-2451-F6CB-4B015C6D0E9B}" dt="2026-02-24T19:46:58.948" v="294" actId="20577"/>
        <pc:sldMkLst>
          <pc:docMk/>
          <pc:sldMk cId="777337371" sldId="313"/>
        </pc:sldMkLst>
        <pc:spChg chg="add mod">
          <ac:chgData name="Jovana Stojanović" userId="S::jovana.stojanovic@akademijanis.edu.rs::a937e6d5-f267-498f-bb63-4a4eb984fe3c" providerId="AD" clId="Web-{791778BC-150C-2451-F6CB-4B015C6D0E9B}" dt="2026-02-24T19:42:01.825" v="230" actId="1076"/>
          <ac:spMkLst>
            <pc:docMk/>
            <pc:sldMk cId="777337371" sldId="313"/>
            <ac:spMk id="3" creationId="{B4A3508E-B350-C6D4-DFB9-556871995A46}"/>
          </ac:spMkLst>
        </pc:spChg>
        <pc:spChg chg="add mod">
          <ac:chgData name="Jovana Stojanović" userId="S::jovana.stojanovic@akademijanis.edu.rs::a937e6d5-f267-498f-bb63-4a4eb984fe3c" providerId="AD" clId="Web-{791778BC-150C-2451-F6CB-4B015C6D0E9B}" dt="2026-02-24T19:42:01.825" v="231" actId="1076"/>
          <ac:spMkLst>
            <pc:docMk/>
            <pc:sldMk cId="777337371" sldId="313"/>
            <ac:spMk id="4" creationId="{E9A4880A-9274-7212-3E35-9FA2069F8524}"/>
          </ac:spMkLst>
        </pc:spChg>
        <pc:spChg chg="add mod">
          <ac:chgData name="Jovana Stojanović" userId="S::jovana.stojanovic@akademijanis.edu.rs::a937e6d5-f267-498f-bb63-4a4eb984fe3c" providerId="AD" clId="Web-{791778BC-150C-2451-F6CB-4B015C6D0E9B}" dt="2026-02-24T19:42:01.841" v="232" actId="1076"/>
          <ac:spMkLst>
            <pc:docMk/>
            <pc:sldMk cId="777337371" sldId="313"/>
            <ac:spMk id="9" creationId="{27CA124E-1EC6-EB91-BDE6-B5BD359404A5}"/>
          </ac:spMkLst>
        </pc:spChg>
        <pc:spChg chg="add mod">
          <ac:chgData name="Jovana Stojanović" userId="S::jovana.stojanovic@akademijanis.edu.rs::a937e6d5-f267-498f-bb63-4a4eb984fe3c" providerId="AD" clId="Web-{791778BC-150C-2451-F6CB-4B015C6D0E9B}" dt="2026-02-24T19:42:01.856" v="233" actId="1076"/>
          <ac:spMkLst>
            <pc:docMk/>
            <pc:sldMk cId="777337371" sldId="313"/>
            <ac:spMk id="11" creationId="{4A62072E-0CC4-4691-56DB-C4B5B5343371}"/>
          </ac:spMkLst>
        </pc:spChg>
        <pc:spChg chg="add mod">
          <ac:chgData name="Jovana Stojanović" userId="S::jovana.stojanovic@akademijanis.edu.rs::a937e6d5-f267-498f-bb63-4a4eb984fe3c" providerId="AD" clId="Web-{791778BC-150C-2451-F6CB-4B015C6D0E9B}" dt="2026-02-24T19:40:15.238" v="206" actId="20577"/>
          <ac:spMkLst>
            <pc:docMk/>
            <pc:sldMk cId="777337371" sldId="313"/>
            <ac:spMk id="12" creationId="{B41758A7-EE54-AFE8-ECF8-F66607A6E269}"/>
          </ac:spMkLst>
        </pc:spChg>
        <pc:spChg chg="add mod">
          <ac:chgData name="Jovana Stojanović" userId="S::jovana.stojanovic@akademijanis.edu.rs::a937e6d5-f267-498f-bb63-4a4eb984fe3c" providerId="AD" clId="Web-{791778BC-150C-2451-F6CB-4B015C6D0E9B}" dt="2026-02-24T19:42:26.577" v="241" actId="20577"/>
          <ac:spMkLst>
            <pc:docMk/>
            <pc:sldMk cId="777337371" sldId="313"/>
            <ac:spMk id="14" creationId="{D317A9A8-2A7D-A3FB-AEF8-9DA762E25561}"/>
          </ac:spMkLst>
        </pc:spChg>
        <pc:spChg chg="add mod">
          <ac:chgData name="Jovana Stojanović" userId="S::jovana.stojanovic@akademijanis.edu.rs::a937e6d5-f267-498f-bb63-4a4eb984fe3c" providerId="AD" clId="Web-{791778BC-150C-2451-F6CB-4B015C6D0E9B}" dt="2026-02-24T19:42:19.592" v="240" actId="20577"/>
          <ac:spMkLst>
            <pc:docMk/>
            <pc:sldMk cId="777337371" sldId="313"/>
            <ac:spMk id="15" creationId="{CCC7405E-BA9E-05DE-05DA-6A4869783F6C}"/>
          </ac:spMkLst>
        </pc:spChg>
        <pc:spChg chg="add mod">
          <ac:chgData name="Jovana Stojanović" userId="S::jovana.stojanovic@akademijanis.edu.rs::a937e6d5-f267-498f-bb63-4a4eb984fe3c" providerId="AD" clId="Web-{791778BC-150C-2451-F6CB-4B015C6D0E9B}" dt="2026-02-24T19:44:56.163" v="271" actId="1076"/>
          <ac:spMkLst>
            <pc:docMk/>
            <pc:sldMk cId="777337371" sldId="313"/>
            <ac:spMk id="16" creationId="{3C8D873A-F28B-92BE-9674-9E173B4A5C24}"/>
          </ac:spMkLst>
        </pc:spChg>
        <pc:spChg chg="add mod">
          <ac:chgData name="Jovana Stojanović" userId="S::jovana.stojanovic@akademijanis.edu.rs::a937e6d5-f267-498f-bb63-4a4eb984fe3c" providerId="AD" clId="Web-{791778BC-150C-2451-F6CB-4B015C6D0E9B}" dt="2026-02-24T19:45:34.852" v="278"/>
          <ac:spMkLst>
            <pc:docMk/>
            <pc:sldMk cId="777337371" sldId="313"/>
            <ac:spMk id="21" creationId="{2027DAA6-3D78-EE4A-51AA-402B4FFDEF29}"/>
          </ac:spMkLst>
        </pc:spChg>
        <pc:spChg chg="add mod">
          <ac:chgData name="Jovana Stojanović" userId="S::jovana.stojanovic@akademijanis.edu.rs::a937e6d5-f267-498f-bb63-4a4eb984fe3c" providerId="AD" clId="Web-{791778BC-150C-2451-F6CB-4B015C6D0E9B}" dt="2026-02-24T19:46:58.948" v="294" actId="20577"/>
          <ac:spMkLst>
            <pc:docMk/>
            <pc:sldMk cId="777337371" sldId="313"/>
            <ac:spMk id="22" creationId="{135C7E0C-48B7-BE79-6DED-83DB06440EC2}"/>
          </ac:spMkLst>
        </pc:spChg>
        <pc:picChg chg="mod">
          <ac:chgData name="Jovana Stojanović" userId="S::jovana.stojanovic@akademijanis.edu.rs::a937e6d5-f267-498f-bb63-4a4eb984fe3c" providerId="AD" clId="Web-{791778BC-150C-2451-F6CB-4B015C6D0E9B}" dt="2026-02-24T19:42:01.809" v="229" actId="1076"/>
          <ac:picMkLst>
            <pc:docMk/>
            <pc:sldMk cId="777337371" sldId="313"/>
            <ac:picMk id="13" creationId="{2F7A8B14-3542-549D-1E59-2B68B1900A61}"/>
          </ac:picMkLst>
        </pc:picChg>
        <pc:cxnChg chg="add mod">
          <ac:chgData name="Jovana Stojanović" userId="S::jovana.stojanovic@akademijanis.edu.rs::a937e6d5-f267-498f-bb63-4a4eb984fe3c" providerId="AD" clId="Web-{791778BC-150C-2451-F6CB-4B015C6D0E9B}" dt="2026-02-24T19:43:36.378" v="256"/>
          <ac:cxnSpMkLst>
            <pc:docMk/>
            <pc:sldMk cId="777337371" sldId="313"/>
            <ac:cxnSpMk id="17" creationId="{D8DC0B63-DB46-A110-9E8F-68C40809D05E}"/>
          </ac:cxnSpMkLst>
        </pc:cxnChg>
        <pc:cxnChg chg="add mod">
          <ac:chgData name="Jovana Stojanović" userId="S::jovana.stojanovic@akademijanis.edu.rs::a937e6d5-f267-498f-bb63-4a4eb984fe3c" providerId="AD" clId="Web-{791778BC-150C-2451-F6CB-4B015C6D0E9B}" dt="2026-02-24T19:43:54.785" v="260"/>
          <ac:cxnSpMkLst>
            <pc:docMk/>
            <pc:sldMk cId="777337371" sldId="313"/>
            <ac:cxnSpMk id="18" creationId="{E12BD769-1EF2-1EB5-F281-A449BCAED8C9}"/>
          </ac:cxnSpMkLst>
        </pc:cxnChg>
        <pc:cxnChg chg="add mod">
          <ac:chgData name="Jovana Stojanović" userId="S::jovana.stojanovic@akademijanis.edu.rs::a937e6d5-f267-498f-bb63-4a4eb984fe3c" providerId="AD" clId="Web-{791778BC-150C-2451-F6CB-4B015C6D0E9B}" dt="2026-02-24T19:44:06.582" v="264"/>
          <ac:cxnSpMkLst>
            <pc:docMk/>
            <pc:sldMk cId="777337371" sldId="313"/>
            <ac:cxnSpMk id="19" creationId="{04458AB7-6780-8CBC-C0F9-4663B6E19EA7}"/>
          </ac:cxnSpMkLst>
        </pc:cxnChg>
        <pc:cxnChg chg="add mod">
          <ac:chgData name="Jovana Stojanović" userId="S::jovana.stojanovic@akademijanis.edu.rs::a937e6d5-f267-498f-bb63-4a4eb984fe3c" providerId="AD" clId="Web-{791778BC-150C-2451-F6CB-4B015C6D0E9B}" dt="2026-02-24T19:45:00.085" v="272" actId="14100"/>
          <ac:cxnSpMkLst>
            <pc:docMk/>
            <pc:sldMk cId="777337371" sldId="313"/>
            <ac:cxnSpMk id="20" creationId="{06B59A2E-2416-3941-B271-D1FC0247E88F}"/>
          </ac:cxnSpMkLst>
        </pc:cxnChg>
        <pc:cxnChg chg="add mod">
          <ac:chgData name="Jovana Stojanović" userId="S::jovana.stojanovic@akademijanis.edu.rs::a937e6d5-f267-498f-bb63-4a4eb984fe3c" providerId="AD" clId="Web-{791778BC-150C-2451-F6CB-4B015C6D0E9B}" dt="2026-02-24T19:46:39.947" v="293"/>
          <ac:cxnSpMkLst>
            <pc:docMk/>
            <pc:sldMk cId="777337371" sldId="313"/>
            <ac:cxnSpMk id="23" creationId="{A6CA745E-4A6D-9DA7-ABF8-CED6DDE3A633}"/>
          </ac:cxnSpMkLst>
        </pc:cxnChg>
      </pc:sldChg>
      <pc:sldChg chg="addSp delSp modSp add replId">
        <pc:chgData name="Jovana Stojanović" userId="S::jovana.stojanovic@akademijanis.edu.rs::a937e6d5-f267-498f-bb63-4a4eb984fe3c" providerId="AD" clId="Web-{791778BC-150C-2451-F6CB-4B015C6D0E9B}" dt="2026-02-24T19:54:10.424" v="442" actId="1076"/>
        <pc:sldMkLst>
          <pc:docMk/>
          <pc:sldMk cId="2037657952" sldId="314"/>
        </pc:sldMkLst>
        <pc:spChg chg="mod">
          <ac:chgData name="Jovana Stojanović" userId="S::jovana.stojanovic@akademijanis.edu.rs::a937e6d5-f267-498f-bb63-4a4eb984fe3c" providerId="AD" clId="Web-{791778BC-150C-2451-F6CB-4B015C6D0E9B}" dt="2026-02-24T19:54:10.424" v="442" actId="1076"/>
          <ac:spMkLst>
            <pc:docMk/>
            <pc:sldMk cId="2037657952" sldId="314"/>
            <ac:spMk id="2" creationId="{752311B7-702A-EF7A-EDE6-F2B51B1F3A67}"/>
          </ac:spMkLst>
        </pc:spChg>
        <pc:spChg chg="mod">
          <ac:chgData name="Jovana Stojanović" userId="S::jovana.stojanovic@akademijanis.edu.rs::a937e6d5-f267-498f-bb63-4a4eb984fe3c" providerId="AD" clId="Web-{791778BC-150C-2451-F6CB-4B015C6D0E9B}" dt="2026-02-24T19:53:52.143" v="440" actId="1076"/>
          <ac:spMkLst>
            <pc:docMk/>
            <pc:sldMk cId="2037657952" sldId="314"/>
            <ac:spMk id="3" creationId="{66338F56-64B0-4FA5-BBAF-3F1C202268E7}"/>
          </ac:spMkLst>
        </pc:spChg>
        <pc:picChg chg="add mod">
          <ac:chgData name="Jovana Stojanović" userId="S::jovana.stojanovic@akademijanis.edu.rs::a937e6d5-f267-498f-bb63-4a4eb984fe3c" providerId="AD" clId="Web-{791778BC-150C-2451-F6CB-4B015C6D0E9B}" dt="2026-02-24T19:53:52.158" v="441" actId="1076"/>
          <ac:picMkLst>
            <pc:docMk/>
            <pc:sldMk cId="2037657952" sldId="314"/>
            <ac:picMk id="4" creationId="{FBBB70BA-7349-A647-7A20-31D5D86B55E3}"/>
          </ac:picMkLst>
        </pc:picChg>
        <pc:picChg chg="del">
          <ac:chgData name="Jovana Stojanović" userId="S::jovana.stojanovic@akademijanis.edu.rs::a937e6d5-f267-498f-bb63-4a4eb984fe3c" providerId="AD" clId="Web-{791778BC-150C-2451-F6CB-4B015C6D0E9B}" dt="2026-02-24T19:51:54.313" v="320"/>
          <ac:picMkLst>
            <pc:docMk/>
            <pc:sldMk cId="2037657952" sldId="314"/>
            <ac:picMk id="11" creationId="{7A0B7303-7E5C-3CF2-D3B7-6654AABBA8C9}"/>
          </ac:picMkLst>
        </pc:picChg>
      </pc:sldChg>
      <pc:sldChg chg="addSp delSp modSp add ord replId">
        <pc:chgData name="Jovana Stojanović" userId="S::jovana.stojanovic@akademijanis.edu.rs::a937e6d5-f267-498f-bb63-4a4eb984fe3c" providerId="AD" clId="Web-{791778BC-150C-2451-F6CB-4B015C6D0E9B}" dt="2026-02-24T19:57:48.052" v="475" actId="20577"/>
        <pc:sldMkLst>
          <pc:docMk/>
          <pc:sldMk cId="3586683822" sldId="315"/>
        </pc:sldMkLst>
        <pc:spChg chg="mod">
          <ac:chgData name="Jovana Stojanović" userId="S::jovana.stojanovic@akademijanis.edu.rs::a937e6d5-f267-498f-bb63-4a4eb984fe3c" providerId="AD" clId="Web-{791778BC-150C-2451-F6CB-4B015C6D0E9B}" dt="2026-02-24T19:55:57.494" v="449" actId="20577"/>
          <ac:spMkLst>
            <pc:docMk/>
            <pc:sldMk cId="3586683822" sldId="315"/>
            <ac:spMk id="2" creationId="{762BE1BF-BE65-4968-9396-D4DE05465F62}"/>
          </ac:spMkLst>
        </pc:spChg>
        <pc:spChg chg="mod">
          <ac:chgData name="Jovana Stojanović" userId="S::jovana.stojanovic@akademijanis.edu.rs::a937e6d5-f267-498f-bb63-4a4eb984fe3c" providerId="AD" clId="Web-{791778BC-150C-2451-F6CB-4B015C6D0E9B}" dt="2026-02-24T19:57:48.052" v="475" actId="20577"/>
          <ac:spMkLst>
            <pc:docMk/>
            <pc:sldMk cId="3586683822" sldId="315"/>
            <ac:spMk id="3" creationId="{15B3A7D0-C2F9-6DA9-1523-C7E7FF27F546}"/>
          </ac:spMkLst>
        </pc:spChg>
        <pc:picChg chg="add mod">
          <ac:chgData name="Jovana Stojanović" userId="S::jovana.stojanovic@akademijanis.edu.rs::a937e6d5-f267-498f-bb63-4a4eb984fe3c" providerId="AD" clId="Web-{791778BC-150C-2451-F6CB-4B015C6D0E9B}" dt="2026-02-24T19:57:29.457" v="466" actId="1076"/>
          <ac:picMkLst>
            <pc:docMk/>
            <pc:sldMk cId="3586683822" sldId="315"/>
            <ac:picMk id="4" creationId="{05147027-DF8D-3E07-7E82-9ECCDD1EADC9}"/>
          </ac:picMkLst>
        </pc:picChg>
        <pc:picChg chg="del">
          <ac:chgData name="Jovana Stojanović" userId="S::jovana.stojanovic@akademijanis.edu.rs::a937e6d5-f267-498f-bb63-4a4eb984fe3c" providerId="AD" clId="Web-{791778BC-150C-2451-F6CB-4B015C6D0E9B}" dt="2026-02-24T19:56:05.276" v="453"/>
          <ac:picMkLst>
            <pc:docMk/>
            <pc:sldMk cId="3586683822" sldId="315"/>
            <ac:picMk id="11" creationId="{102752A1-04D9-9E76-127D-B8E674A7EEB2}"/>
          </ac:picMkLst>
        </pc:picChg>
      </pc:sldChg>
      <pc:sldChg chg="addSp delSp modSp add replId">
        <pc:chgData name="Jovana Stojanović" userId="S::jovana.stojanovic@akademijanis.edu.rs::a937e6d5-f267-498f-bb63-4a4eb984fe3c" providerId="AD" clId="Web-{791778BC-150C-2451-F6CB-4B015C6D0E9B}" dt="2026-02-24T21:08:45.980" v="497"/>
        <pc:sldMkLst>
          <pc:docMk/>
          <pc:sldMk cId="789111687" sldId="316"/>
        </pc:sldMkLst>
        <pc:spChg chg="mod">
          <ac:chgData name="Jovana Stojanović" userId="S::jovana.stojanovic@akademijanis.edu.rs::a937e6d5-f267-498f-bb63-4a4eb984fe3c" providerId="AD" clId="Web-{791778BC-150C-2451-F6CB-4B015C6D0E9B}" dt="2026-02-24T21:08:08.823" v="490" actId="20577"/>
          <ac:spMkLst>
            <pc:docMk/>
            <pc:sldMk cId="789111687" sldId="316"/>
            <ac:spMk id="2" creationId="{84704A8F-4E26-5135-B8F7-BD86C4C95E6F}"/>
          </ac:spMkLst>
        </pc:spChg>
        <pc:spChg chg="del mod">
          <ac:chgData name="Jovana Stojanović" userId="S::jovana.stojanovic@akademijanis.edu.rs::a937e6d5-f267-498f-bb63-4a4eb984fe3c" providerId="AD" clId="Web-{791778BC-150C-2451-F6CB-4B015C6D0E9B}" dt="2026-02-24T21:08:11.120" v="491"/>
          <ac:spMkLst>
            <pc:docMk/>
            <pc:sldMk cId="789111687" sldId="316"/>
            <ac:spMk id="3" creationId="{8CF79D7A-FCDD-36D9-8C56-BCCC14EEA629}"/>
          </ac:spMkLst>
        </pc:spChg>
        <pc:picChg chg="del">
          <ac:chgData name="Jovana Stojanović" userId="S::jovana.stojanovic@akademijanis.edu.rs::a937e6d5-f267-498f-bb63-4a4eb984fe3c" providerId="AD" clId="Web-{791778BC-150C-2451-F6CB-4B015C6D0E9B}" dt="2026-02-24T21:07:58.120" v="483"/>
          <ac:picMkLst>
            <pc:docMk/>
            <pc:sldMk cId="789111687" sldId="316"/>
            <ac:picMk id="4" creationId="{4AA82FFD-72A7-91A0-5BC8-A29EF2E88A8B}"/>
          </ac:picMkLst>
        </pc:picChg>
        <pc:picChg chg="add del mod">
          <ac:chgData name="Jovana Stojanović" userId="S::jovana.stojanovic@akademijanis.edu.rs::a937e6d5-f267-498f-bb63-4a4eb984fe3c" providerId="AD" clId="Web-{791778BC-150C-2451-F6CB-4B015C6D0E9B}" dt="2026-02-24T21:08:45.980" v="497"/>
          <ac:picMkLst>
            <pc:docMk/>
            <pc:sldMk cId="789111687" sldId="316"/>
            <ac:picMk id="9" creationId="{52584692-4D83-DD82-72C4-889AA2A4A67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C9064-514E-4A2F-9576-F7DFAC645F78}" type="datetimeFigureOut">
              <a:t>2/24/2026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0FF7E6-59CE-40B5-9EDC-41768B4841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35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scaler.com/topics/mysql-tutorial/user-defined-functions-in-mysql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05B07EE-BCD5-B526-8AF2-407083E03E5E}"/>
              </a:ext>
            </a:extLst>
          </p:cNvPr>
          <p:cNvSpPr>
            <a:spLocks noGrp="1"/>
          </p:cNvSpPr>
          <p:nvPr/>
        </p:nvSpPr>
        <p:spPr>
          <a:xfrm>
            <a:off x="1523079" y="1472396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MySQL </a:t>
            </a:r>
            <a:r>
              <a:rPr lang="en-US" dirty="0" err="1"/>
              <a:t>Korisničke</a:t>
            </a:r>
            <a:r>
              <a:rPr lang="en-US" dirty="0"/>
              <a:t> </a:t>
            </a:r>
            <a:r>
              <a:rPr lang="en-US" dirty="0" err="1"/>
              <a:t>funkcije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E9150C-3B73-B3C9-49EB-63B8B3BE675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7A72D14C-BAED-985B-5DAE-354F5D2E3F1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8" name="Picture 7" descr="A blue and grey logo&#10;&#10;Description automatically generated">
              <a:extLst>
                <a:ext uri="{FF2B5EF4-FFF2-40B4-BE49-F238E27FC236}">
                  <a16:creationId xmlns:a16="http://schemas.microsoft.com/office/drawing/2014/main" id="{58CF5A28-AFA4-BFC3-F766-BA2D6E2364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9" name="Subtitle 2">
              <a:extLst>
                <a:ext uri="{FF2B5EF4-FFF2-40B4-BE49-F238E27FC236}">
                  <a16:creationId xmlns:a16="http://schemas.microsoft.com/office/drawing/2014/main" id="{39E905F0-A81F-B867-3E8F-83293B38EDC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6" name="Subtitle 2">
            <a:extLst>
              <a:ext uri="{FF2B5EF4-FFF2-40B4-BE49-F238E27FC236}">
                <a16:creationId xmlns:a16="http://schemas.microsoft.com/office/drawing/2014/main" id="{55FF8482-2092-D07B-1ACD-15143723783C}"/>
              </a:ext>
            </a:extLst>
          </p:cNvPr>
          <p:cNvSpPr>
            <a:spLocks noGrp="1"/>
          </p:cNvSpPr>
          <p:nvPr/>
        </p:nvSpPr>
        <p:spPr>
          <a:xfrm>
            <a:off x="400540" y="4556165"/>
            <a:ext cx="11390923" cy="165576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Predmetni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</a:rPr>
              <a:t>asistent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: </a:t>
            </a:r>
          </a:p>
          <a:p>
            <a:pPr algn="l"/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Jovana Stojanović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</a:rPr>
              <a:t>,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  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dipl.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inž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 el.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i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 </a:t>
            </a:r>
            <a:r>
              <a:rPr lang="en-US" err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rač</a:t>
            </a:r>
            <a:r>
              <a:rPr lang="en-US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.</a:t>
            </a:r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  <a:ea typeface="+mn-lt"/>
                <a:cs typeface="+mn-lt"/>
              </a:rPr>
              <a:t> 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  <a:p>
            <a:pPr algn="l"/>
            <a:r>
              <a:rPr lang="en-US" i="1">
                <a:solidFill>
                  <a:schemeClr val="tx1">
                    <a:lumMod val="76000"/>
                    <a:lumOff val="24000"/>
                  </a:schemeClr>
                </a:solidFill>
              </a:rPr>
              <a:t>jovana.stojanovic@akademijanis.edu.rs</a:t>
            </a:r>
            <a:endParaRPr lang="en-US">
              <a:solidFill>
                <a:schemeClr val="tx1">
                  <a:lumMod val="76000"/>
                  <a:lumOff val="24000"/>
                </a:schemeClr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9640B90-C8BE-2CA1-A08D-23E556908299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898E1-7B95-BF9B-EDB2-38DE4A1D0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BE1BF-BE65-4968-9396-D4DE05465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678" y="199473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Funkcije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nad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podacima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iz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tabele</a:t>
            </a:r>
            <a:r>
              <a:rPr lang="en-US" dirty="0">
                <a:ea typeface="+mj-lt"/>
                <a:cs typeface="+mj-lt"/>
              </a:rPr>
              <a:t> - Primer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3A7D0-C2F9-6DA9-1523-C7E7FF27F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40" y="1405974"/>
            <a:ext cx="3425686" cy="440655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>
                <a:ea typeface="+mn-lt"/>
                <a:cs typeface="+mn-lt"/>
              </a:rPr>
              <a:t>Scenario</a:t>
            </a:r>
            <a:r>
              <a:rPr lang="en-US">
                <a:ea typeface="+mn-lt"/>
                <a:cs typeface="+mn-lt"/>
              </a:rPr>
              <a:t>: 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Želimo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napravimo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ProsecnaCenaZamene</a:t>
            </a:r>
            <a:r>
              <a:rPr lang="en-US" dirty="0">
                <a:ea typeface="+mn-lt"/>
                <a:cs typeface="+mn-lt"/>
              </a:rPr>
              <a:t>() </a:t>
            </a:r>
            <a:r>
              <a:rPr lang="en-US" dirty="0" err="1">
                <a:ea typeface="+mn-lt"/>
                <a:cs typeface="+mn-lt"/>
              </a:rPr>
              <a:t>koja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će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uvek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vratiti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zaokružen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prosek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koliko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košta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zamena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izgubljenog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filma</a:t>
            </a:r>
            <a:r>
              <a:rPr lang="en-US" dirty="0">
                <a:ea typeface="+mn-lt"/>
                <a:cs typeface="+mn-lt"/>
              </a:rPr>
              <a:t> u celom </a:t>
            </a:r>
            <a:r>
              <a:rPr lang="en-US" dirty="0" err="1">
                <a:ea typeface="+mn-lt"/>
                <a:cs typeface="+mn-lt"/>
              </a:rPr>
              <a:t>inventaru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sz="280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31EF108-0183-DB23-B0E5-B7BA07D14955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2C278271-AD28-E87E-99C1-8E9B3AADCABC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FA90C82F-8E04-0790-F72A-EB194FC8C6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28E0F3B1-9A8A-05F7-A29C-B908DCE36867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A4C26A95-620D-2C81-D938-AC504E85087C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screenshot of a computer code&#10;&#10;AI-generated content may be incorrect.">
            <a:extLst>
              <a:ext uri="{FF2B5EF4-FFF2-40B4-BE49-F238E27FC236}">
                <a16:creationId xmlns:a16="http://schemas.microsoft.com/office/drawing/2014/main" id="{05147027-DF8D-3E07-7E82-9ECCDD1EA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8731" y="1184343"/>
            <a:ext cx="8749059" cy="5339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683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42B45-EB2D-7758-3485-EC22146CB8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04A8F-4E26-5135-B8F7-BD86C4C95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649" y="389973"/>
            <a:ext cx="11546541" cy="1325563"/>
          </a:xfrm>
        </p:spPr>
        <p:txBody>
          <a:bodyPr/>
          <a:lstStyle/>
          <a:p>
            <a:r>
              <a:rPr lang="en-US" sz="4000" dirty="0" err="1">
                <a:ea typeface="+mj-lt"/>
                <a:cs typeface="+mj-lt"/>
              </a:rPr>
              <a:t>Funkcije</a:t>
            </a:r>
            <a:r>
              <a:rPr lang="en-US" sz="4000" dirty="0">
                <a:ea typeface="+mj-lt"/>
                <a:cs typeface="+mj-lt"/>
              </a:rPr>
              <a:t> za </a:t>
            </a:r>
            <a:r>
              <a:rPr lang="en-US" sz="4000" dirty="0" err="1">
                <a:ea typeface="+mj-lt"/>
                <a:cs typeface="+mj-lt"/>
              </a:rPr>
              <a:t>matematičke</a:t>
            </a:r>
            <a:r>
              <a:rPr lang="en-US" sz="4000" dirty="0">
                <a:ea typeface="+mj-lt"/>
                <a:cs typeface="+mj-lt"/>
              </a:rPr>
              <a:t> </a:t>
            </a:r>
            <a:r>
              <a:rPr lang="en-US" sz="4000" dirty="0" err="1">
                <a:ea typeface="+mj-lt"/>
                <a:cs typeface="+mj-lt"/>
              </a:rPr>
              <a:t>proračune</a:t>
            </a:r>
            <a:r>
              <a:rPr lang="en-US" sz="4000" dirty="0">
                <a:ea typeface="+mj-lt"/>
                <a:cs typeface="+mj-lt"/>
              </a:rPr>
              <a:t> </a:t>
            </a:r>
            <a:br>
              <a:rPr lang="en-US" sz="4000" dirty="0">
                <a:ea typeface="+mj-lt"/>
                <a:cs typeface="+mj-lt"/>
              </a:rPr>
            </a:br>
            <a:r>
              <a:rPr lang="en-US" sz="4000" dirty="0">
                <a:ea typeface="+mj-lt"/>
                <a:cs typeface="+mj-lt"/>
              </a:rPr>
              <a:t>(Primer: </a:t>
            </a:r>
            <a:r>
              <a:rPr lang="en-US" sz="4000" dirty="0" err="1">
                <a:ea typeface="+mj-lt"/>
                <a:cs typeface="+mj-lt"/>
              </a:rPr>
              <a:t>Površina</a:t>
            </a:r>
            <a:r>
              <a:rPr lang="en-US" sz="4000" dirty="0">
                <a:ea typeface="+mj-lt"/>
                <a:cs typeface="+mj-lt"/>
              </a:rPr>
              <a:t> </a:t>
            </a:r>
            <a:r>
              <a:rPr lang="en-US" sz="4000" dirty="0" err="1">
                <a:ea typeface="+mj-lt"/>
                <a:cs typeface="+mj-lt"/>
              </a:rPr>
              <a:t>kruga</a:t>
            </a:r>
            <a:r>
              <a:rPr lang="en-US" sz="4000" dirty="0">
                <a:ea typeface="+mj-lt"/>
                <a:cs typeface="+mj-lt"/>
              </a:rPr>
              <a:t>)</a:t>
            </a:r>
            <a:endParaRPr lang="en-US" sz="40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AECB2BD-21A5-771C-1722-440091E3019F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F8BC7567-E649-BAFF-4D3E-C16C40EF9684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48089BB-F633-57E1-FC02-4CFBF391D82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66F51B0A-F929-BE05-C3C4-B844897E561E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4607AAEF-20B5-AB23-17D2-C1C36F863C07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A083AE5-BF4A-0891-E058-EED6FFCA13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8787" y="2119127"/>
            <a:ext cx="3425686" cy="440655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ea typeface="+mn-lt"/>
                <a:cs typeface="+mn-lt"/>
              </a:rPr>
              <a:t>DETERMINISTIC</a:t>
            </a:r>
            <a:r>
              <a:rPr lang="en-US" dirty="0">
                <a:ea typeface="+mn-lt"/>
                <a:cs typeface="+mn-lt"/>
              </a:rPr>
              <a:t> -</a:t>
            </a:r>
            <a:r>
              <a:rPr lang="en-US" dirty="0" err="1">
                <a:ea typeface="+mn-lt"/>
                <a:cs typeface="+mn-lt"/>
              </a:rPr>
              <a:t>neophodno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matematičke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endParaRPr lang="en-US" sz="2800" dirty="0" err="1"/>
          </a:p>
        </p:txBody>
      </p:sp>
      <p:pic>
        <p:nvPicPr>
          <p:cNvPr id="9" name="Picture 8" descr="A computer screen shot of a code&#10;&#10;AI-generated content may be incorrect.">
            <a:extLst>
              <a:ext uri="{FF2B5EF4-FFF2-40B4-BE49-F238E27FC236}">
                <a16:creationId xmlns:a16="http://schemas.microsoft.com/office/drawing/2014/main" id="{E27EA3C6-F019-BA9D-FE74-B803780DD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3102" y="1055077"/>
            <a:ext cx="5567257" cy="529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11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E1BE0-6F2D-D266-C998-A83E02D57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CE297-AF45-5522-F6F9-A86B00434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649" y="389973"/>
            <a:ext cx="11546541" cy="1325563"/>
          </a:xfrm>
        </p:spPr>
        <p:txBody>
          <a:bodyPr/>
          <a:lstStyle/>
          <a:p>
            <a:r>
              <a:rPr lang="en-US" sz="4000" dirty="0" err="1">
                <a:ea typeface="+mj-lt"/>
                <a:cs typeface="+mj-lt"/>
              </a:rPr>
              <a:t>Funkcije</a:t>
            </a:r>
            <a:r>
              <a:rPr lang="en-US" sz="4000" dirty="0">
                <a:ea typeface="+mj-lt"/>
                <a:cs typeface="+mj-lt"/>
              </a:rPr>
              <a:t> za </a:t>
            </a:r>
            <a:r>
              <a:rPr lang="en-US" sz="4000" dirty="0" err="1">
                <a:ea typeface="+mj-lt"/>
                <a:cs typeface="+mj-lt"/>
              </a:rPr>
              <a:t>matematičke</a:t>
            </a:r>
            <a:r>
              <a:rPr lang="en-US" sz="4000" dirty="0">
                <a:ea typeface="+mj-lt"/>
                <a:cs typeface="+mj-lt"/>
              </a:rPr>
              <a:t> </a:t>
            </a:r>
            <a:r>
              <a:rPr lang="en-US" sz="4000" dirty="0" err="1">
                <a:ea typeface="+mj-lt"/>
                <a:cs typeface="+mj-lt"/>
              </a:rPr>
              <a:t>proračune</a:t>
            </a:r>
            <a:r>
              <a:rPr lang="en-US" sz="4000" dirty="0">
                <a:ea typeface="+mj-lt"/>
                <a:cs typeface="+mj-lt"/>
              </a:rPr>
              <a:t> </a:t>
            </a:r>
            <a:br>
              <a:rPr lang="en-US" sz="4000" dirty="0">
                <a:ea typeface="+mj-lt"/>
                <a:cs typeface="+mj-lt"/>
              </a:rPr>
            </a:br>
            <a:r>
              <a:rPr lang="en-US" sz="4000" dirty="0">
                <a:ea typeface="+mj-lt"/>
                <a:cs typeface="+mj-lt"/>
              </a:rPr>
              <a:t>(Primer: </a:t>
            </a:r>
            <a:r>
              <a:rPr lang="en-US" sz="4000" dirty="0" err="1">
                <a:ea typeface="+mj-lt"/>
                <a:cs typeface="+mj-lt"/>
              </a:rPr>
              <a:t>Površina</a:t>
            </a:r>
            <a:r>
              <a:rPr lang="en-US" sz="4000" dirty="0">
                <a:ea typeface="+mj-lt"/>
                <a:cs typeface="+mj-lt"/>
              </a:rPr>
              <a:t> </a:t>
            </a:r>
            <a:r>
              <a:rPr lang="en-US" sz="4000" dirty="0" err="1">
                <a:ea typeface="+mj-lt"/>
                <a:cs typeface="+mj-lt"/>
              </a:rPr>
              <a:t>kruga</a:t>
            </a:r>
            <a:r>
              <a:rPr lang="en-US" sz="4000" dirty="0">
                <a:ea typeface="+mj-lt"/>
                <a:cs typeface="+mj-lt"/>
              </a:rPr>
              <a:t>)</a:t>
            </a:r>
            <a:endParaRPr lang="en-US" sz="40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759BEDE-36A7-3917-DB7F-038477088E19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B1AEB111-ACD9-BDF0-E8C6-CFBE3B326AD6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D4C03A8-03CE-92C0-DB4C-59AC4CAF9C9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AF8FDDE7-2264-0478-9E92-6750E94A3FA3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B7946F81-95BA-FD36-C176-B04CFB3A271D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751295B-1DAB-1721-6AEE-2081A3BAC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325" y="1923742"/>
            <a:ext cx="10498608" cy="158324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 err="1"/>
              <a:t>Pozivanje</a:t>
            </a:r>
            <a:r>
              <a:rPr lang="en-US" b="1" dirty="0"/>
              <a:t> </a:t>
            </a:r>
            <a:r>
              <a:rPr lang="en-US" b="1" dirty="0" err="1"/>
              <a:t>funkcije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rezultat</a:t>
            </a:r>
            <a:endParaRPr lang="en-US" dirty="0" err="1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Možemo</a:t>
            </a:r>
            <a:r>
              <a:rPr lang="en-US" dirty="0">
                <a:ea typeface="+mn-lt"/>
                <a:cs typeface="+mn-lt"/>
              </a:rPr>
              <a:t> je </a:t>
            </a:r>
            <a:r>
              <a:rPr lang="en-US" dirty="0" err="1">
                <a:ea typeface="+mn-lt"/>
                <a:cs typeface="+mn-lt"/>
              </a:rPr>
              <a:t>pozvati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fiksnom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vrednošću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kolonom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tabele</a:t>
            </a:r>
            <a:endParaRPr lang="en-US"/>
          </a:p>
          <a:p>
            <a:endParaRPr lang="en-US" sz="2800" dirty="0"/>
          </a:p>
        </p:txBody>
      </p:sp>
      <p:pic>
        <p:nvPicPr>
          <p:cNvPr id="3" name="Picture 2" descr="A black background with white and purple letters&#10;&#10;AI-generated content may be incorrect.">
            <a:extLst>
              <a:ext uri="{FF2B5EF4-FFF2-40B4-BE49-F238E27FC236}">
                <a16:creationId xmlns:a16="http://schemas.microsoft.com/office/drawing/2014/main" id="{5074BD77-1766-872D-F675-B757CF2B5C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0153" y="3505852"/>
            <a:ext cx="7971693" cy="69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44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4EDB98-C2E6-9DE7-49DC-1536AEB71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3D9F5-35EA-3693-A616-8A4A32884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8210"/>
            <a:ext cx="10515600" cy="1325563"/>
          </a:xfrm>
        </p:spPr>
        <p:txBody>
          <a:bodyPr/>
          <a:lstStyle/>
          <a:p>
            <a:r>
              <a:rPr lang="en-US">
                <a:ea typeface="+mj-lt"/>
                <a:cs typeface="+mj-lt"/>
              </a:rPr>
              <a:t>Best Practices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3822F-C677-6D93-A31A-46178A508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7796"/>
            <a:ext cx="11175241" cy="5272087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dirty="0">
                <a:ea typeface="+mn-lt"/>
                <a:cs typeface="+mn-lt"/>
              </a:rPr>
              <a:t>Kako bi </a:t>
            </a:r>
            <a:r>
              <a:rPr lang="en-US" dirty="0" err="1">
                <a:ea typeface="+mn-lt"/>
                <a:cs typeface="+mn-lt"/>
              </a:rPr>
              <a:t>vaše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 bile </a:t>
            </a:r>
            <a:r>
              <a:rPr lang="en-US" dirty="0" err="1">
                <a:ea typeface="+mn-lt"/>
                <a:cs typeface="+mn-lt"/>
              </a:rPr>
              <a:t>efikasne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pouzdane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pridržavajte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ovih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pravila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Pravilni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tipovi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podataka</a:t>
            </a:r>
            <a:r>
              <a:rPr lang="en-US" b="1" dirty="0">
                <a:ea typeface="+mn-lt"/>
                <a:cs typeface="+mn-lt"/>
              </a:rPr>
              <a:t>:</a:t>
            </a:r>
            <a:r>
              <a:rPr lang="en-US" dirty="0">
                <a:ea typeface="+mn-lt"/>
                <a:cs typeface="+mn-lt"/>
              </a:rPr>
              <a:t> </a:t>
            </a:r>
            <a:endParaRPr lang="en-US">
              <a:ea typeface="+mn-lt"/>
              <a:cs typeface="+mn-lt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 err="1">
                <a:ea typeface="+mn-lt"/>
                <a:cs typeface="+mn-lt"/>
              </a:rPr>
              <a:t>Uvek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birajte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najprikladniji</a:t>
            </a:r>
            <a:r>
              <a:rPr lang="en-US" dirty="0">
                <a:ea typeface="+mn-lt"/>
                <a:cs typeface="+mn-lt"/>
              </a:rPr>
              <a:t> tip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ne </a:t>
            </a:r>
            <a:r>
              <a:rPr lang="en-US" dirty="0" err="1">
                <a:ea typeface="+mn-lt"/>
                <a:cs typeface="+mn-lt"/>
              </a:rPr>
              <a:t>koristite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TEXT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gde</a:t>
            </a:r>
            <a:r>
              <a:rPr lang="en-US" dirty="0">
                <a:ea typeface="+mn-lt"/>
                <a:cs typeface="+mn-lt"/>
              </a:rPr>
              <a:t> je </a:t>
            </a:r>
            <a:r>
              <a:rPr lang="en-US" dirty="0" err="1">
                <a:ea typeface="+mn-lt"/>
                <a:cs typeface="+mn-lt"/>
              </a:rPr>
              <a:t>dovoljan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VARCHAR(20)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Preciznost</a:t>
            </a:r>
            <a:r>
              <a:rPr lang="en-US" b="1" dirty="0">
                <a:ea typeface="+mn-lt"/>
                <a:cs typeface="+mn-lt"/>
              </a:rPr>
              <a:t>:</a:t>
            </a:r>
            <a:r>
              <a:rPr lang="en-US" dirty="0">
                <a:ea typeface="+mn-lt"/>
                <a:cs typeface="+mn-lt"/>
              </a:rPr>
              <a:t> </a:t>
            </a:r>
            <a:endParaRPr lang="en-US">
              <a:ea typeface="+mn-lt"/>
              <a:cs typeface="+mn-lt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 err="1">
                <a:ea typeface="+mn-lt"/>
                <a:cs typeface="+mn-lt"/>
              </a:rPr>
              <a:t>Definišite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parametre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povratne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tačnošću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posebno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DECIMAL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tipova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novac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Dokumentacija:</a:t>
            </a:r>
            <a:r>
              <a:rPr lang="en-US" dirty="0">
                <a:ea typeface="+mn-lt"/>
                <a:cs typeface="+mn-lt"/>
              </a:rPr>
              <a:t> </a:t>
            </a:r>
            <a:endParaRPr lang="en-US">
              <a:ea typeface="+mn-lt"/>
              <a:cs typeface="+mn-lt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 err="1">
                <a:ea typeface="+mn-lt"/>
                <a:cs typeface="+mn-lt"/>
              </a:rPr>
              <a:t>Koristite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komentare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>
                <a:latin typeface="Consolas"/>
                <a:ea typeface="+mn-lt"/>
                <a:cs typeface="+mn-lt"/>
              </a:rPr>
              <a:t>--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/* */</a:t>
            </a:r>
            <a:r>
              <a:rPr lang="en-US" dirty="0">
                <a:ea typeface="+mn-lt"/>
                <a:cs typeface="+mn-lt"/>
              </a:rPr>
              <a:t>) da </a:t>
            </a:r>
            <a:r>
              <a:rPr lang="en-US" dirty="0" err="1">
                <a:ea typeface="+mn-lt"/>
                <a:cs typeface="+mn-lt"/>
              </a:rPr>
              <a:t>objasnite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čemu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služi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Testiranje</a:t>
            </a:r>
            <a:r>
              <a:rPr lang="en-US" b="1" dirty="0">
                <a:ea typeface="+mn-lt"/>
                <a:cs typeface="+mn-lt"/>
              </a:rPr>
              <a:t>:</a:t>
            </a:r>
            <a:r>
              <a:rPr lang="en-US" dirty="0">
                <a:ea typeface="+mn-lt"/>
                <a:cs typeface="+mn-lt"/>
              </a:rPr>
              <a:t> </a:t>
            </a:r>
            <a:endParaRPr lang="en-US">
              <a:ea typeface="+mn-lt"/>
              <a:cs typeface="+mn-lt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 err="1">
                <a:ea typeface="+mn-lt"/>
                <a:cs typeface="+mn-lt"/>
              </a:rPr>
              <a:t>Temeljno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testirajte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različitim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ulazima</a:t>
            </a:r>
            <a:r>
              <a:rPr lang="en-US" dirty="0">
                <a:ea typeface="+mn-lt"/>
                <a:cs typeface="+mn-lt"/>
              </a:rPr>
              <a:t> pre </a:t>
            </a:r>
            <a:r>
              <a:rPr lang="en-US" dirty="0" err="1">
                <a:ea typeface="+mn-lt"/>
                <a:cs typeface="+mn-lt"/>
              </a:rPr>
              <a:t>nego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što</a:t>
            </a:r>
            <a:r>
              <a:rPr lang="en-US" dirty="0">
                <a:ea typeface="+mn-lt"/>
                <a:cs typeface="+mn-lt"/>
              </a:rPr>
              <a:t> je </a:t>
            </a:r>
            <a:r>
              <a:rPr lang="en-US" dirty="0" err="1">
                <a:ea typeface="+mn-lt"/>
                <a:cs typeface="+mn-lt"/>
              </a:rPr>
              <a:t>pustite</a:t>
            </a:r>
            <a:r>
              <a:rPr lang="en-US" dirty="0">
                <a:ea typeface="+mn-lt"/>
                <a:cs typeface="+mn-lt"/>
              </a:rPr>
              <a:t> u rad (</a:t>
            </a:r>
            <a:r>
              <a:rPr lang="en-US" dirty="0" err="1">
                <a:ea typeface="+mn-lt"/>
                <a:cs typeface="+mn-lt"/>
              </a:rPr>
              <a:t>produkciju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Performanse</a:t>
            </a:r>
            <a:r>
              <a:rPr lang="en-US" b="1" dirty="0">
                <a:ea typeface="+mn-lt"/>
                <a:cs typeface="+mn-lt"/>
              </a:rPr>
              <a:t>:</a:t>
            </a:r>
            <a:r>
              <a:rPr lang="en-US" dirty="0">
                <a:ea typeface="+mn-lt"/>
                <a:cs typeface="+mn-lt"/>
              </a:rPr>
              <a:t> 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 err="1">
                <a:ea typeface="+mn-lt"/>
                <a:cs typeface="+mn-lt"/>
              </a:rPr>
              <a:t>Razmišljajte</a:t>
            </a:r>
            <a:r>
              <a:rPr lang="en-US" dirty="0">
                <a:ea typeface="+mn-lt"/>
                <a:cs typeface="+mn-lt"/>
              </a:rPr>
              <a:t> o </a:t>
            </a:r>
            <a:r>
              <a:rPr lang="en-US" dirty="0" err="1">
                <a:ea typeface="+mn-lt"/>
                <a:cs typeface="+mn-lt"/>
              </a:rPr>
              <a:t>brzini</a:t>
            </a:r>
            <a:r>
              <a:rPr lang="en-US" dirty="0">
                <a:ea typeface="+mn-lt"/>
                <a:cs typeface="+mn-lt"/>
              </a:rPr>
              <a:t> –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koje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pozivaju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milionima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redova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moraju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maksimalno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optimizovane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sz="240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 err="1">
                <a:ea typeface="+mn-lt"/>
                <a:cs typeface="+mn-lt"/>
              </a:rPr>
              <a:t>Obrada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grešaka</a:t>
            </a:r>
            <a:r>
              <a:rPr lang="en-US" b="1" dirty="0">
                <a:ea typeface="+mn-lt"/>
                <a:cs typeface="+mn-lt"/>
              </a:rPr>
              <a:t>:</a:t>
            </a:r>
            <a:r>
              <a:rPr lang="en-US" dirty="0">
                <a:ea typeface="+mn-lt"/>
                <a:cs typeface="+mn-lt"/>
              </a:rPr>
              <a:t> </a:t>
            </a:r>
            <a:endParaRPr lang="en-US">
              <a:ea typeface="+mn-lt"/>
              <a:cs typeface="+mn-lt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dirty="0" err="1">
                <a:ea typeface="+mn-lt"/>
                <a:cs typeface="+mn-lt"/>
              </a:rPr>
              <a:t>Predvidite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šta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dešava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ako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ulazni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podaci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pogrešni</a:t>
            </a:r>
            <a:r>
              <a:rPr lang="en-US" dirty="0">
                <a:ea typeface="+mn-lt"/>
                <a:cs typeface="+mn-lt"/>
              </a:rPr>
              <a:t> (Error Handling).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 i="1" dirty="0">
              <a:solidFill>
                <a:srgbClr val="FF0000"/>
              </a:solidFill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i="1">
                <a:solidFill>
                  <a:srgbClr val="FF0000"/>
                </a:solidFill>
                <a:ea typeface="+mn-lt"/>
                <a:cs typeface="+mn-lt"/>
              </a:rPr>
              <a:t>Dobra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funkcija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je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ona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koju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vaš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kolega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može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da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razume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i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iskoristi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bez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čitanja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celog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koda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,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samo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na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osnovu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njenog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imena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i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err="1">
                <a:solidFill>
                  <a:srgbClr val="FF0000"/>
                </a:solidFill>
                <a:ea typeface="+mn-lt"/>
                <a:cs typeface="+mn-lt"/>
              </a:rPr>
              <a:t>komentara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.</a:t>
            </a:r>
            <a:endParaRPr lang="en-US"/>
          </a:p>
          <a:p>
            <a:pPr lvl="2">
              <a:buFont typeface="Wingdings" panose="020B0604020202020204" pitchFamily="34" charset="0"/>
              <a:buChar char="§"/>
            </a:pPr>
            <a:endParaRPr lang="en-US" dirty="0">
              <a:ea typeface="+mn-lt"/>
              <a:cs typeface="+mn-lt"/>
            </a:endParaRPr>
          </a:p>
          <a:p>
            <a:endParaRPr lang="en-US" dirty="0">
              <a:ea typeface="+mn-lt"/>
              <a:cs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07ADE85-2737-48C3-2D45-B4E0ACD5BA82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5020CB25-0C15-3A8F-5CB1-5661D1AD2624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9E5B3F19-C213-9C16-EFF6-C200B4A9C7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162F7C64-FA17-BFC8-EF3D-79AA5E9F2604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32E759CA-ECDF-1B0B-18B4-E46884C972DF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712749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52810-1267-A8CE-5F3C-121721365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8FA6FC-3AD1-FB11-5D10-00D5FD509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617" y="227542"/>
            <a:ext cx="10515600" cy="1325563"/>
          </a:xfrm>
        </p:spPr>
        <p:txBody>
          <a:bodyPr/>
          <a:lstStyle/>
          <a:p>
            <a:r>
              <a:rPr lang="en-US" err="1">
                <a:ea typeface="+mj-lt"/>
                <a:cs typeface="+mj-lt"/>
              </a:rPr>
              <a:t>Pregled</a:t>
            </a:r>
            <a:r>
              <a:rPr lang="en-US">
                <a:ea typeface="+mj-lt"/>
                <a:cs typeface="+mj-lt"/>
              </a:rPr>
              <a:t> </a:t>
            </a:r>
            <a:r>
              <a:rPr lang="en-US" err="1">
                <a:ea typeface="+mj-lt"/>
                <a:cs typeface="+mj-lt"/>
              </a:rPr>
              <a:t>kreiranih</a:t>
            </a:r>
            <a:r>
              <a:rPr lang="en-US">
                <a:ea typeface="+mj-lt"/>
                <a:cs typeface="+mj-lt"/>
              </a:rPr>
              <a:t> </a:t>
            </a:r>
            <a:r>
              <a:rPr lang="en-US" err="1">
                <a:ea typeface="+mj-lt"/>
                <a:cs typeface="+mj-lt"/>
              </a:rPr>
              <a:t>funkcija</a:t>
            </a:r>
            <a:endParaRPr lang="en-US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D73A7-4618-8B96-92A2-B2BF80CEB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5035"/>
            <a:ext cx="10507231" cy="513758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Nakon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što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kreirate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više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često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ćete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morati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proverite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sve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dostupne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kada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poslednji</a:t>
            </a:r>
            <a:r>
              <a:rPr lang="en-US" dirty="0">
                <a:ea typeface="+mn-lt"/>
                <a:cs typeface="+mn-lt"/>
              </a:rPr>
              <a:t> put </a:t>
            </a:r>
            <a:r>
              <a:rPr lang="en-US" dirty="0" err="1">
                <a:ea typeface="+mn-lt"/>
                <a:cs typeface="+mn-lt"/>
              </a:rPr>
              <a:t>menjane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 err="1">
                <a:ea typeface="+mn-lt"/>
                <a:cs typeface="+mn-lt"/>
              </a:rPr>
              <a:t>Komanda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endParaRPr lang="en-US" dirty="0">
              <a:ea typeface="+mn-lt"/>
              <a:cs typeface="+mn-lt"/>
            </a:endParaRPr>
          </a:p>
          <a:p>
            <a:r>
              <a:rPr lang="en-US" dirty="0">
                <a:ea typeface="+mn-lt"/>
                <a:cs typeface="+mn-lt"/>
              </a:rPr>
              <a:t>Ova </a:t>
            </a:r>
            <a:r>
              <a:rPr lang="en-US" dirty="0" err="1">
                <a:ea typeface="+mn-lt"/>
                <a:cs typeface="+mn-lt"/>
              </a:rPr>
              <a:t>naredba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ispisuje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listu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svih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trenutnoj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bazi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zajedno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detaljima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što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Name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Naziv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Type</a:t>
            </a:r>
            <a:r>
              <a:rPr lang="en-US" dirty="0">
                <a:ea typeface="+mn-lt"/>
                <a:cs typeface="+mn-lt"/>
              </a:rPr>
              <a:t>: Tip (</a:t>
            </a:r>
            <a:r>
              <a:rPr lang="en-US" dirty="0" err="1">
                <a:ea typeface="+mn-lt"/>
                <a:cs typeface="+mn-lt"/>
              </a:rPr>
              <a:t>uvek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će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pisati</a:t>
            </a:r>
            <a:r>
              <a:rPr lang="en-US" dirty="0">
                <a:ea typeface="+mn-lt"/>
                <a:cs typeface="+mn-lt"/>
              </a:rPr>
              <a:t> FUNCTION).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Db</a:t>
            </a:r>
            <a:r>
              <a:rPr lang="en-US" dirty="0">
                <a:ea typeface="+mn-lt"/>
                <a:cs typeface="+mn-lt"/>
              </a:rPr>
              <a:t>: Baza </a:t>
            </a:r>
            <a:r>
              <a:rPr lang="en-US" dirty="0" err="1">
                <a:ea typeface="+mn-lt"/>
                <a:cs typeface="+mn-lt"/>
              </a:rPr>
              <a:t>kojoj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pripada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latin typeface="Consolas"/>
                <a:ea typeface="+mn-lt"/>
                <a:cs typeface="+mn-lt"/>
              </a:rPr>
              <a:t>sakila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Created/Modified</a:t>
            </a:r>
            <a:r>
              <a:rPr lang="en-US" dirty="0">
                <a:ea typeface="+mn-lt"/>
                <a:cs typeface="+mn-lt"/>
              </a:rPr>
              <a:t>: Vreme </a:t>
            </a:r>
            <a:r>
              <a:rPr lang="en-US" dirty="0" err="1">
                <a:ea typeface="+mn-lt"/>
                <a:cs typeface="+mn-lt"/>
              </a:rPr>
              <a:t>kreiranja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poslednje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izmene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endParaRPr lang="en-US" dirty="0">
              <a:ea typeface="+mn-lt"/>
              <a:cs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605E8B6-C279-8531-7F2D-816ED0C7D73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9631A798-FB21-C7EE-36A3-D79F7E609F9A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57A0EC4C-856C-CB70-4D8A-BCAE93D1C9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49E52C6B-AF74-DDCF-AE08-D6188B29ACA7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3E4BFF14-85FC-E2E3-E480-C35E69E5D4C5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blue text on a white background&#10;&#10;AI-generated content may be incorrect.">
            <a:extLst>
              <a:ext uri="{FF2B5EF4-FFF2-40B4-BE49-F238E27FC236}">
                <a16:creationId xmlns:a16="http://schemas.microsoft.com/office/drawing/2014/main" id="{EF1F348D-3E14-AB80-5516-5E2F686532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887" b="11765"/>
          <a:stretch>
            <a:fillRect/>
          </a:stretch>
        </p:blipFill>
        <p:spPr>
          <a:xfrm>
            <a:off x="4129617" y="2268538"/>
            <a:ext cx="3922002" cy="479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1136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369667-59BF-2FE6-EF74-FA722D1F0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F734F-0EDC-D0C3-8224-CCBCE79C5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617" y="227542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Pregled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kreiranih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funkcija</a:t>
            </a:r>
            <a:r>
              <a:rPr lang="en-US" dirty="0">
                <a:ea typeface="+mj-lt"/>
                <a:cs typeface="+mj-lt"/>
              </a:rPr>
              <a:t> - </a:t>
            </a:r>
            <a:r>
              <a:rPr lang="en-US" dirty="0" err="1">
                <a:ea typeface="+mj-lt"/>
                <a:cs typeface="+mj-lt"/>
              </a:rPr>
              <a:t>Primeri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80B4B-AF0F-4963-43AB-18BF31174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5035"/>
            <a:ext cx="10507231" cy="513758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Izlistaj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sve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sistemu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endParaRPr lang="en-US" dirty="0">
              <a:ea typeface="+mn-lt"/>
              <a:cs typeface="+mn-lt"/>
            </a:endParaRPr>
          </a:p>
          <a:p>
            <a:endParaRPr lang="en-US" dirty="0">
              <a:ea typeface="+mn-lt"/>
              <a:cs typeface="+mn-lt"/>
            </a:endParaRPr>
          </a:p>
          <a:p>
            <a:r>
              <a:rPr lang="en-US" dirty="0" err="1">
                <a:ea typeface="+mn-lt"/>
                <a:cs typeface="+mn-lt"/>
              </a:rPr>
              <a:t>Filtriraj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samo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određenu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bazu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Sakila</a:t>
            </a:r>
            <a:r>
              <a:rPr lang="en-US" dirty="0">
                <a:ea typeface="+mn-lt"/>
                <a:cs typeface="+mn-lt"/>
              </a:rPr>
              <a:t>):</a:t>
            </a:r>
          </a:p>
          <a:p>
            <a:endParaRPr lang="en-US" dirty="0">
              <a:ea typeface="+mn-lt"/>
              <a:cs typeface="+mn-lt"/>
            </a:endParaRPr>
          </a:p>
          <a:p>
            <a:endParaRPr lang="en-US" dirty="0">
              <a:ea typeface="+mn-lt"/>
              <a:cs typeface="+mn-lt"/>
            </a:endParaRPr>
          </a:p>
          <a:p>
            <a:r>
              <a:rPr lang="en-US" dirty="0" err="1">
                <a:ea typeface="+mn-lt"/>
                <a:cs typeface="+mn-lt"/>
              </a:rPr>
              <a:t>Pronađi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funkciju</a:t>
            </a:r>
            <a:r>
              <a:rPr lang="en-US" dirty="0">
                <a:ea typeface="+mn-lt"/>
                <a:cs typeface="+mn-lt"/>
              </a:rPr>
              <a:t> po </a:t>
            </a:r>
            <a:r>
              <a:rPr lang="en-US" dirty="0" err="1">
                <a:ea typeface="+mn-lt"/>
                <a:cs typeface="+mn-lt"/>
              </a:rPr>
              <a:t>imenu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pomoću</a:t>
            </a:r>
            <a:r>
              <a:rPr lang="en-US" dirty="0">
                <a:ea typeface="+mn-lt"/>
                <a:cs typeface="+mn-lt"/>
              </a:rPr>
              <a:t> LIKE):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BBE8CD5-5FB8-DCED-E4F2-914805DF7A28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8AAF1A55-9209-BA14-6971-5FCB9C528B07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ABC92668-2191-4167-B692-0248952685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3F2A0951-3043-59FD-57BA-4A0D6D96DED9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C66BEDBF-2F8D-EE2E-7B5F-9148562AFA54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9" name="Picture 8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C93E0D05-65C1-E9C4-D3EF-52F0DEBEAB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0400" y="2055284"/>
            <a:ext cx="3939117" cy="630767"/>
          </a:xfrm>
          <a:prstGeom prst="rect">
            <a:avLst/>
          </a:prstGeom>
        </p:spPr>
      </p:pic>
      <p:pic>
        <p:nvPicPr>
          <p:cNvPr id="11" name="Picture 10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5D3A3531-6AC5-939B-2E31-0363F70AF5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6167" y="3611399"/>
            <a:ext cx="7672917" cy="619451"/>
          </a:xfrm>
          <a:prstGeom prst="rect">
            <a:avLst/>
          </a:prstGeom>
        </p:spPr>
      </p:pic>
      <p:pic>
        <p:nvPicPr>
          <p:cNvPr id="12" name="Picture 11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6BB70147-F461-B1C8-96FC-35C9F949EC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0930" y="5129213"/>
            <a:ext cx="6393392" cy="71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001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54680-86A9-2CFC-56BA-61AA08425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74A7C-E024-74ED-70EF-3B7DF7651B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125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Izmena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funkcije</a:t>
            </a:r>
            <a:r>
              <a:rPr lang="en-US" dirty="0">
                <a:ea typeface="+mj-lt"/>
                <a:cs typeface="+mj-lt"/>
              </a:rPr>
              <a:t> (ALTER FUNCTION)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A239B0-1322-4504-D4FE-00FD5D94E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6086" y="1272764"/>
            <a:ext cx="11152495" cy="553635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Šta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možemo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menjati</a:t>
            </a:r>
            <a:r>
              <a:rPr lang="en-US" dirty="0">
                <a:ea typeface="+mn-lt"/>
                <a:cs typeface="+mn-lt"/>
              </a:rPr>
              <a:t>?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U MySQL-u, </a:t>
            </a:r>
            <a:r>
              <a:rPr lang="en-US" dirty="0" err="1">
                <a:ea typeface="+mn-lt"/>
                <a:cs typeface="+mn-lt"/>
              </a:rPr>
              <a:t>naredba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</a:rPr>
              <a:t>ALTER FUNCTION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koristi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isključivo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menjanje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karakteristika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metapodataka</a:t>
            </a:r>
            <a:r>
              <a:rPr lang="en-US" dirty="0">
                <a:ea typeface="+mn-lt"/>
                <a:cs typeface="+mn-lt"/>
              </a:rPr>
              <a:t>)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, a ne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samog</a:t>
            </a:r>
            <a:r>
              <a:rPr lang="en-US" dirty="0">
                <a:ea typeface="+mn-lt"/>
                <a:cs typeface="+mn-lt"/>
              </a:rPr>
              <a:t> SQL </a:t>
            </a:r>
            <a:r>
              <a:rPr lang="en-US" dirty="0" err="1">
                <a:ea typeface="+mn-lt"/>
                <a:cs typeface="+mn-lt"/>
              </a:rPr>
              <a:t>koda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unutar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nje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 err="1">
                <a:ea typeface="+mn-lt"/>
                <a:cs typeface="+mn-lt"/>
              </a:rPr>
              <a:t>Osnovna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sintaksa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endParaRPr lang="en-US" dirty="0"/>
          </a:p>
          <a:p>
            <a:endParaRPr lang="en-US" b="1" dirty="0">
              <a:ea typeface="+mn-lt"/>
              <a:cs typeface="+mn-lt"/>
            </a:endParaRPr>
          </a:p>
          <a:p>
            <a:r>
              <a:rPr lang="en-US" b="1" dirty="0" err="1">
                <a:ea typeface="+mn-lt"/>
                <a:cs typeface="+mn-lt"/>
              </a:rPr>
              <a:t>Karakteristike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koje</a:t>
            </a:r>
            <a:r>
              <a:rPr lang="en-US" b="1" dirty="0">
                <a:ea typeface="+mn-lt"/>
                <a:cs typeface="+mn-lt"/>
              </a:rPr>
              <a:t> se </a:t>
            </a:r>
            <a:r>
              <a:rPr lang="en-US" b="1" dirty="0" err="1">
                <a:ea typeface="+mn-lt"/>
                <a:cs typeface="+mn-lt"/>
              </a:rPr>
              <a:t>najčešće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menjaju</a:t>
            </a:r>
            <a:r>
              <a:rPr lang="en-US" b="1" dirty="0">
                <a:ea typeface="+mn-lt"/>
                <a:cs typeface="+mn-lt"/>
              </a:rPr>
              <a:t>: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COMMENT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Izmena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opisa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dokumentacija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READS SQL DATA / MODIFIES SQL DATA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Promena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indikatora</a:t>
            </a:r>
            <a:r>
              <a:rPr lang="en-US" dirty="0">
                <a:ea typeface="+mn-lt"/>
                <a:cs typeface="+mn-lt"/>
              </a:rPr>
              <a:t> o tome </a:t>
            </a:r>
            <a:r>
              <a:rPr lang="en-US" dirty="0" err="1">
                <a:ea typeface="+mn-lt"/>
                <a:cs typeface="+mn-lt"/>
              </a:rPr>
              <a:t>šta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radi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podacima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ea typeface="+mn-lt"/>
                <a:cs typeface="+mn-lt"/>
              </a:rPr>
              <a:t>SQL SECURITY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Određivanje</a:t>
            </a:r>
            <a:r>
              <a:rPr lang="en-US" dirty="0">
                <a:ea typeface="+mn-lt"/>
                <a:cs typeface="+mn-lt"/>
              </a:rPr>
              <a:t> da li se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izvršava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privilegijama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onoga</a:t>
            </a:r>
            <a:r>
              <a:rPr lang="en-US" dirty="0">
                <a:ea typeface="+mn-lt"/>
                <a:cs typeface="+mn-lt"/>
              </a:rPr>
              <a:t> ko </a:t>
            </a:r>
            <a:r>
              <a:rPr lang="en-US" dirty="0" err="1">
                <a:ea typeface="+mn-lt"/>
                <a:cs typeface="+mn-lt"/>
              </a:rPr>
              <a:t>ju</a:t>
            </a:r>
            <a:r>
              <a:rPr lang="en-US" dirty="0">
                <a:ea typeface="+mn-lt"/>
                <a:cs typeface="+mn-lt"/>
              </a:rPr>
              <a:t> je </a:t>
            </a:r>
            <a:r>
              <a:rPr lang="en-US" dirty="0" err="1">
                <a:ea typeface="+mn-lt"/>
                <a:cs typeface="+mn-lt"/>
              </a:rPr>
              <a:t>kreirao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>
                <a:latin typeface="Consolas"/>
              </a:rPr>
              <a:t>DEFINER</a:t>
            </a:r>
            <a:r>
              <a:rPr lang="en-US" dirty="0">
                <a:ea typeface="+mn-lt"/>
                <a:cs typeface="+mn-lt"/>
              </a:rPr>
              <a:t>)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onoga</a:t>
            </a:r>
            <a:r>
              <a:rPr lang="en-US" dirty="0">
                <a:ea typeface="+mn-lt"/>
                <a:cs typeface="+mn-lt"/>
              </a:rPr>
              <a:t> ko je </a:t>
            </a:r>
            <a:r>
              <a:rPr lang="en-US" dirty="0" err="1">
                <a:ea typeface="+mn-lt"/>
                <a:cs typeface="+mn-lt"/>
              </a:rPr>
              <a:t>poziva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>
                <a:latin typeface="Consolas"/>
              </a:rPr>
              <a:t>INVOKER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 dirty="0"/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6F9F939-739E-6241-F446-8F084EE8740D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CAC1F7DB-BBAE-8F21-0194-B1C31F6673AB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ABCB7C1C-AF7F-1B70-F706-796387919DC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9F1D9A52-9DEB-C546-83EB-B16EC68EAEBA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82A86B5F-8E34-1BEB-E027-275BBE36C35F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9" name="Picture 8" descr="A black and white logo&#10;&#10;AI-generated content may be incorrect.">
            <a:extLst>
              <a:ext uri="{FF2B5EF4-FFF2-40B4-BE49-F238E27FC236}">
                <a16:creationId xmlns:a16="http://schemas.microsoft.com/office/drawing/2014/main" id="{F5DE7495-7CDF-8166-5537-4F398E88BF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499" b="12500"/>
          <a:stretch>
            <a:fillRect/>
          </a:stretch>
        </p:blipFill>
        <p:spPr>
          <a:xfrm>
            <a:off x="1799165" y="3079750"/>
            <a:ext cx="8593668" cy="49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076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91A3B4-6935-AF85-CB65-1A3FA7594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3FD5B-8DCC-7DE2-3220-BF8863CC0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5708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Izmena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funkcije</a:t>
            </a:r>
            <a:r>
              <a:rPr lang="en-US" dirty="0">
                <a:ea typeface="+mj-lt"/>
                <a:cs typeface="+mj-lt"/>
              </a:rPr>
              <a:t> (ALTER FUNCTION)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DB55D-6331-ACFF-F387-999912841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69" y="1537347"/>
            <a:ext cx="11152495" cy="553635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Primer </a:t>
            </a:r>
            <a:r>
              <a:rPr lang="en-US" dirty="0" err="1">
                <a:ea typeface="+mn-lt"/>
                <a:cs typeface="+mn-lt"/>
              </a:rPr>
              <a:t>izmene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Sakila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kontekst</a:t>
            </a:r>
            <a:r>
              <a:rPr lang="en-US" dirty="0">
                <a:ea typeface="+mn-lt"/>
                <a:cs typeface="+mn-lt"/>
              </a:rPr>
              <a:t>):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Ako </a:t>
            </a:r>
            <a:r>
              <a:rPr lang="en-US" dirty="0" err="1">
                <a:ea typeface="+mn-lt"/>
                <a:cs typeface="+mn-lt"/>
              </a:rPr>
              <a:t>želimo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dirty="0" err="1">
                <a:ea typeface="+mn-lt"/>
                <a:cs typeface="+mn-lt"/>
              </a:rPr>
              <a:t>dodamo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komentar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našoj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latin typeface="Consolas"/>
              </a:rPr>
              <a:t>area_circle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kako</a:t>
            </a:r>
            <a:r>
              <a:rPr lang="en-US" dirty="0">
                <a:ea typeface="+mn-lt"/>
                <a:cs typeface="+mn-lt"/>
              </a:rPr>
              <a:t> bi </a:t>
            </a:r>
            <a:r>
              <a:rPr lang="en-US" dirty="0" err="1">
                <a:ea typeface="+mn-lt"/>
                <a:cs typeface="+mn-lt"/>
              </a:rPr>
              <a:t>kolege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znale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čemu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služi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Ako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želite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da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promenite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a typeface="+mn-lt"/>
                <a:cs typeface="+mn-lt"/>
              </a:rPr>
              <a:t>logiku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, </a:t>
            </a:r>
            <a:r>
              <a:rPr lang="en-US" i="1" dirty="0">
                <a:solidFill>
                  <a:srgbClr val="C00000"/>
                </a:solidFill>
                <a:latin typeface="Consolas"/>
              </a:rPr>
              <a:t>ALTER FUNCTION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vam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neće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pomoći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.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U tom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slučaju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a typeface="+mn-lt"/>
                <a:cs typeface="+mn-lt"/>
              </a:rPr>
              <a:t>obrisati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postojeću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funkciju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 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i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 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p</a:t>
            </a:r>
            <a:r>
              <a:rPr lang="en-US" b="1" i="1" dirty="0" err="1">
                <a:solidFill>
                  <a:srgbClr val="C00000"/>
                </a:solidFill>
                <a:ea typeface="+mn-lt"/>
                <a:cs typeface="+mn-lt"/>
              </a:rPr>
              <a:t>onovo</a:t>
            </a:r>
            <a:r>
              <a:rPr lang="en-US" b="1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b="1" i="1" dirty="0" err="1">
                <a:solidFill>
                  <a:srgbClr val="C00000"/>
                </a:solidFill>
                <a:ea typeface="+mn-lt"/>
                <a:cs typeface="+mn-lt"/>
              </a:rPr>
              <a:t>kreirati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funkciju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sa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novim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C00000"/>
                </a:solidFill>
                <a:ea typeface="+mn-lt"/>
                <a:cs typeface="+mn-lt"/>
              </a:rPr>
              <a:t>kodom</a:t>
            </a:r>
            <a:r>
              <a:rPr lang="en-US" i="1" dirty="0">
                <a:solidFill>
                  <a:srgbClr val="C00000"/>
                </a:solidFill>
                <a:ea typeface="+mn-lt"/>
                <a:cs typeface="+mn-lt"/>
              </a:rPr>
              <a:t>.</a:t>
            </a:r>
            <a:endParaRPr lang="en-US" i="1" dirty="0">
              <a:solidFill>
                <a:srgbClr val="C00000"/>
              </a:solidFill>
            </a:endParaRPr>
          </a:p>
          <a:p>
            <a:pPr lvl="2">
              <a:buFont typeface="Wingdings" panose="020B0604020202020204" pitchFamily="34" charset="0"/>
              <a:buChar char="§"/>
            </a:pP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3D2E076-A59A-CA2E-A1A6-0D07AFDDB81A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952EDF15-988C-6175-6FDF-36FBA2250AE4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674CB0B3-AFCE-31E2-CCCB-586BE8FC27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9C3C3185-BD9E-BFBB-8422-C5819A7252B4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6156B5FE-7CAA-6B83-E14E-E8BE4B793086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8D70162-68FE-FA97-04B9-366D327B5D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833" y="2975897"/>
            <a:ext cx="10054167" cy="101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882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6E9F7-67BE-E97F-78FB-9F26C2CD4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FE4D7-AC3E-A5C1-F824-3D90D37FBC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5708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Brisanje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funkcije</a:t>
            </a:r>
            <a:r>
              <a:rPr lang="en-US" dirty="0">
                <a:ea typeface="+mj-lt"/>
                <a:cs typeface="+mj-lt"/>
              </a:rPr>
              <a:t> (DROP FUNCTION)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86F13-52AD-6A07-0D2B-2D31FC731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69" y="1537347"/>
            <a:ext cx="11152495" cy="553635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>
                <a:ea typeface="+mn-lt"/>
                <a:cs typeface="+mn-lt"/>
              </a:rPr>
              <a:t>Kada </a:t>
            </a:r>
            <a:r>
              <a:rPr lang="en-US" b="1" dirty="0" err="1">
                <a:ea typeface="+mn-lt"/>
                <a:cs typeface="+mn-lt"/>
              </a:rPr>
              <a:t>koristimo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ovu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naredbu</a:t>
            </a:r>
            <a:r>
              <a:rPr lang="en-US" b="1" dirty="0">
                <a:ea typeface="+mn-lt"/>
                <a:cs typeface="+mn-lt"/>
              </a:rPr>
              <a:t>?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Kada </a:t>
            </a:r>
            <a:r>
              <a:rPr lang="en-US" dirty="0" err="1">
                <a:ea typeface="+mn-lt"/>
                <a:cs typeface="+mn-lt"/>
              </a:rPr>
              <a:t>nam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više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nije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potrebna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Kada </a:t>
            </a:r>
            <a:r>
              <a:rPr lang="en-US" dirty="0" err="1">
                <a:ea typeface="+mn-lt"/>
                <a:cs typeface="+mn-lt"/>
              </a:rPr>
              <a:t>želimo</a:t>
            </a:r>
            <a:r>
              <a:rPr lang="en-US" dirty="0">
                <a:ea typeface="+mn-lt"/>
                <a:cs typeface="+mn-lt"/>
              </a:rPr>
              <a:t> da </a:t>
            </a:r>
            <a:r>
              <a:rPr lang="en-US" b="1" dirty="0" err="1">
                <a:ea typeface="+mn-lt"/>
                <a:cs typeface="+mn-lt"/>
              </a:rPr>
              <a:t>izmenimo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logiku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postojeće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prvo</a:t>
            </a:r>
            <a:r>
              <a:rPr lang="en-US" dirty="0">
                <a:ea typeface="+mn-lt"/>
                <a:cs typeface="+mn-lt"/>
              </a:rPr>
              <a:t> je </a:t>
            </a:r>
            <a:r>
              <a:rPr lang="en-US" dirty="0" err="1">
                <a:ea typeface="+mn-lt"/>
                <a:cs typeface="+mn-lt"/>
              </a:rPr>
              <a:t>obrišemo</a:t>
            </a:r>
            <a:r>
              <a:rPr lang="en-US" dirty="0">
                <a:ea typeface="+mn-lt"/>
                <a:cs typeface="+mn-lt"/>
              </a:rPr>
              <a:t>, pa je </a:t>
            </a:r>
            <a:r>
              <a:rPr lang="en-US" dirty="0" err="1">
                <a:ea typeface="+mn-lt"/>
                <a:cs typeface="+mn-lt"/>
              </a:rPr>
              <a:t>ponovo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kreiramo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CREATE</a:t>
            </a:r>
            <a:r>
              <a:rPr lang="en-US" dirty="0">
                <a:ea typeface="+mn-lt"/>
                <a:cs typeface="+mn-lt"/>
              </a:rPr>
              <a:t>).</a:t>
            </a:r>
          </a:p>
          <a:p>
            <a:endParaRPr lang="en-US" b="1" dirty="0">
              <a:ea typeface="+mn-lt"/>
              <a:cs typeface="+mn-lt"/>
            </a:endParaRPr>
          </a:p>
          <a:p>
            <a:r>
              <a:rPr lang="en-US" b="1" dirty="0" err="1">
                <a:ea typeface="+mn-lt"/>
                <a:cs typeface="+mn-lt"/>
              </a:rPr>
              <a:t>Sintaksa</a:t>
            </a:r>
            <a:r>
              <a:rPr lang="en-US" b="1" dirty="0">
                <a:ea typeface="+mn-lt"/>
                <a:cs typeface="+mn-lt"/>
              </a:rPr>
              <a:t> u MySQL-u:</a:t>
            </a:r>
            <a:r>
              <a:rPr lang="en-US" dirty="0">
                <a:ea typeface="+mn-lt"/>
                <a:cs typeface="+mn-lt"/>
              </a:rPr>
              <a:t> 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U MySQL-u je </a:t>
            </a:r>
            <a:r>
              <a:rPr lang="en-US" dirty="0" err="1">
                <a:ea typeface="+mn-lt"/>
                <a:cs typeface="+mn-lt"/>
              </a:rPr>
              <a:t>dovoljno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navesti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ime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, bez </a:t>
            </a:r>
            <a:r>
              <a:rPr lang="en-US" dirty="0" err="1">
                <a:ea typeface="+mn-lt"/>
                <a:cs typeface="+mn-lt"/>
              </a:rPr>
              <a:t>liste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parametara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pPr lvl="2">
              <a:buFont typeface="Wingdings" panose="020B0604020202020204" pitchFamily="34" charset="0"/>
              <a:buChar char="§"/>
            </a:pPr>
            <a:endParaRPr lang="en-US" i="1" dirty="0">
              <a:solidFill>
                <a:srgbClr val="C00000"/>
              </a:solidFill>
            </a:endParaRPr>
          </a:p>
          <a:p>
            <a:pPr lvl="2">
              <a:buFont typeface="Wingdings" panose="020B0604020202020204" pitchFamily="34" charset="0"/>
              <a:buChar char="§"/>
            </a:pPr>
            <a:endParaRPr lang="en-US" dirty="0"/>
          </a:p>
          <a:p>
            <a:pPr lvl="2">
              <a:buFont typeface="Wingdings" panose="020B0604020202020204" pitchFamily="34" charset="0"/>
              <a:buChar char="§"/>
            </a:pPr>
            <a:endParaRPr lang="en-US" i="1" dirty="0">
              <a:solidFill>
                <a:srgbClr val="C00000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A65C6C8-8496-4B9F-C857-941BACB52263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CC36E5AB-E5EE-A3B8-1D20-4379A38BE401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2C43E338-69AF-C7F1-AA77-7A9C26F898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5C39F721-9D71-D830-A086-EBBABFD5C761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E9567163-E3FC-1F4D-902D-B33E83DDA174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9" name="Picture 8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F74DFFF9-CB2F-7D22-B399-3E365AFD6F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666" y="4662919"/>
            <a:ext cx="6805084" cy="53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32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19C8D-CAE7-3336-1C14-98A30BB9D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0C2C2-6C02-BC00-FE92-174507D2B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5708"/>
            <a:ext cx="10515600" cy="1325563"/>
          </a:xfrm>
        </p:spPr>
        <p:txBody>
          <a:bodyPr/>
          <a:lstStyle/>
          <a:p>
            <a:r>
              <a:rPr lang="en-US" dirty="0">
                <a:ea typeface="+mj-lt"/>
                <a:cs typeface="+mj-lt"/>
              </a:rPr>
              <a:t>DROP FUNCTION - </a:t>
            </a:r>
            <a:r>
              <a:rPr lang="en-US" dirty="0" err="1">
                <a:ea typeface="+mj-lt"/>
                <a:cs typeface="+mj-lt"/>
              </a:rPr>
              <a:t>Primeri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CB6D7-7165-6686-849C-5424E65B2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6669" y="1537347"/>
            <a:ext cx="11152495" cy="553635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 err="1">
                <a:ea typeface="+mn-lt"/>
                <a:cs typeface="+mn-lt"/>
              </a:rPr>
              <a:t>Obično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brisanje</a:t>
            </a:r>
            <a:r>
              <a:rPr lang="en-US" b="1" dirty="0">
                <a:ea typeface="+mn-lt"/>
                <a:cs typeface="+mn-lt"/>
              </a:rPr>
              <a:t>:</a:t>
            </a:r>
            <a:endParaRPr lang="en-US" dirty="0">
              <a:ea typeface="+mn-lt"/>
              <a:cs typeface="+mn-lt"/>
            </a:endParaRPr>
          </a:p>
          <a:p>
            <a:endParaRPr lang="en-US" b="1" dirty="0">
              <a:solidFill>
                <a:srgbClr val="000000"/>
              </a:solidFill>
              <a:ea typeface="+mn-lt"/>
              <a:cs typeface="+mn-lt"/>
            </a:endParaRPr>
          </a:p>
          <a:p>
            <a:endParaRPr lang="en-US" b="1" dirty="0">
              <a:solidFill>
                <a:srgbClr val="000000"/>
              </a:solidFill>
              <a:ea typeface="+mn-lt"/>
              <a:cs typeface="+mn-lt"/>
            </a:endParaRPr>
          </a:p>
          <a:p>
            <a:endParaRPr lang="en-US" b="1" dirty="0">
              <a:solidFill>
                <a:srgbClr val="000000"/>
              </a:solidFill>
              <a:ea typeface="+mn-lt"/>
              <a:cs typeface="+mn-lt"/>
            </a:endParaRPr>
          </a:p>
          <a:p>
            <a:r>
              <a:rPr lang="en-US" b="1" dirty="0" err="1">
                <a:solidFill>
                  <a:srgbClr val="000000"/>
                </a:solidFill>
                <a:ea typeface="+mn-lt"/>
                <a:cs typeface="+mn-lt"/>
              </a:rPr>
              <a:t>Sigurno</a:t>
            </a:r>
            <a:r>
              <a:rPr lang="en-US" b="1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b="1" dirty="0" err="1">
                <a:solidFill>
                  <a:srgbClr val="000000"/>
                </a:solidFill>
                <a:ea typeface="+mn-lt"/>
                <a:cs typeface="+mn-lt"/>
              </a:rPr>
              <a:t>brisanje</a:t>
            </a:r>
            <a:r>
              <a:rPr lang="en-US" b="1" dirty="0">
                <a:solidFill>
                  <a:srgbClr val="000000"/>
                </a:solidFill>
                <a:ea typeface="+mn-lt"/>
                <a:cs typeface="+mn-lt"/>
              </a:rPr>
              <a:t> (</a:t>
            </a:r>
            <a:r>
              <a:rPr lang="en-US" b="1" dirty="0" err="1">
                <a:solidFill>
                  <a:srgbClr val="000000"/>
                </a:solidFill>
                <a:ea typeface="+mn-lt"/>
                <a:cs typeface="+mn-lt"/>
              </a:rPr>
              <a:t>Preporučeno</a:t>
            </a:r>
            <a:r>
              <a:rPr lang="en-US" b="1" dirty="0">
                <a:solidFill>
                  <a:srgbClr val="000000"/>
                </a:solidFill>
                <a:ea typeface="+mn-lt"/>
                <a:cs typeface="+mn-lt"/>
              </a:rPr>
              <a:t>):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Koristi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se </a:t>
            </a:r>
            <a:r>
              <a:rPr lang="en-US" b="1" dirty="0">
                <a:solidFill>
                  <a:srgbClr val="C00000"/>
                </a:solidFill>
                <a:latin typeface="Consolas"/>
              </a:rPr>
              <a:t>IF EXISTS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da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sprečite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prijavljivanje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greške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u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slučaju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da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funkcija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već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ne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postoji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(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npr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.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ako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skriptu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pokrećete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</a:t>
            </a:r>
            <a:r>
              <a:rPr lang="en-US" dirty="0" err="1">
                <a:solidFill>
                  <a:srgbClr val="000000"/>
                </a:solidFill>
                <a:ea typeface="+mn-lt"/>
                <a:cs typeface="+mn-lt"/>
              </a:rPr>
              <a:t>više</a:t>
            </a:r>
            <a:r>
              <a:rPr lang="en-US" dirty="0">
                <a:solidFill>
                  <a:srgbClr val="000000"/>
                </a:solidFill>
                <a:ea typeface="+mn-lt"/>
                <a:cs typeface="+mn-lt"/>
              </a:rPr>
              <a:t> puta).</a:t>
            </a:r>
            <a:endParaRPr lang="en-US" b="1" dirty="0">
              <a:solidFill>
                <a:srgbClr val="000000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AAA02B2-26CC-C448-1F96-FD5032A5C49C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CC34DBD7-0F70-D005-2746-96BB92276110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33F42DC6-135E-C162-2E2A-1745EE0E54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ADABA3E2-2C02-7A33-3B91-E242013A752B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A7B9FB24-DDAE-2540-533C-4A32AEED2960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75AAF636-4DED-7078-1497-1750FFCB56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6058" y="2152649"/>
            <a:ext cx="4358217" cy="563034"/>
          </a:xfrm>
          <a:prstGeom prst="rect">
            <a:avLst/>
          </a:prstGeom>
        </p:spPr>
      </p:pic>
      <p:pic>
        <p:nvPicPr>
          <p:cNvPr id="11" name="Picture 10" descr="A purple text on a black background&#10;&#10;AI-generated content may be incorrect.">
            <a:extLst>
              <a:ext uri="{FF2B5EF4-FFF2-40B4-BE49-F238E27FC236}">
                <a16:creationId xmlns:a16="http://schemas.microsoft.com/office/drawing/2014/main" id="{DE6304B6-F3D8-4E9E-879E-CE0C972F98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8175" y="4938713"/>
            <a:ext cx="7010400" cy="53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04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AC11E-5BEE-307B-6206-10AE1C3731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171" y="560510"/>
            <a:ext cx="11636188" cy="597303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Šta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</a:t>
            </a:r>
            <a:r>
              <a:rPr lang="en-US" dirty="0">
                <a:ea typeface="+mn-lt"/>
                <a:cs typeface="+mn-lt"/>
              </a:rPr>
              <a:t> UDFs?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Mehanizam</a:t>
            </a:r>
            <a:r>
              <a:rPr lang="en-US" dirty="0">
                <a:ea typeface="+mn-lt"/>
                <a:cs typeface="+mn-lt"/>
              </a:rPr>
              <a:t> koji </a:t>
            </a:r>
            <a:r>
              <a:rPr lang="en-US" dirty="0" err="1">
                <a:ea typeface="+mn-lt"/>
                <a:cs typeface="+mn-lt"/>
              </a:rPr>
              <a:t>omogućava</a:t>
            </a:r>
            <a:r>
              <a:rPr lang="en-US" dirty="0">
                <a:ea typeface="+mn-lt"/>
                <a:cs typeface="+mn-lt"/>
              </a:rPr>
              <a:t> da "</a:t>
            </a:r>
            <a:r>
              <a:rPr lang="en-US" dirty="0" err="1">
                <a:ea typeface="+mn-lt"/>
                <a:cs typeface="+mn-lt"/>
              </a:rPr>
              <a:t>upakujete</a:t>
            </a:r>
            <a:r>
              <a:rPr lang="en-US" dirty="0">
                <a:ea typeface="+mn-lt"/>
                <a:cs typeface="+mn-lt"/>
              </a:rPr>
              <a:t>" </a:t>
            </a: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 koji </a:t>
            </a:r>
            <a:r>
              <a:rPr lang="en-US" dirty="0" err="1">
                <a:ea typeface="+mn-lt"/>
                <a:cs typeface="+mn-lt"/>
              </a:rPr>
              <a:t>često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koristite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sopstvenu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funkciju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ea typeface="+mn-lt"/>
                <a:cs typeface="+mn-lt"/>
              </a:rPr>
              <a:t>Proširuju </a:t>
            </a:r>
            <a:r>
              <a:rPr lang="en-US" dirty="0" err="1">
                <a:ea typeface="+mn-lt"/>
                <a:cs typeface="+mn-lt"/>
              </a:rPr>
              <a:t>osnovne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mogućnosti</a:t>
            </a:r>
            <a:r>
              <a:rPr lang="en-US" dirty="0">
                <a:ea typeface="+mn-lt"/>
                <a:cs typeface="+mn-lt"/>
              </a:rPr>
              <a:t> MySQL-a (</a:t>
            </a:r>
            <a:r>
              <a:rPr lang="en-US" dirty="0" err="1">
                <a:ea typeface="+mn-lt"/>
                <a:cs typeface="+mn-lt"/>
              </a:rPr>
              <a:t>baš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ugrađene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poput</a:t>
            </a:r>
            <a:r>
              <a:rPr lang="en-US" dirty="0">
                <a:ea typeface="+mn-lt"/>
                <a:cs typeface="+mn-lt"/>
              </a:rPr>
              <a:t> SUM()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COUNT()).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Glavna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svrha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Izbegavanje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ponavljanja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istog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koda</a:t>
            </a:r>
            <a:r>
              <a:rPr lang="en-US" dirty="0">
                <a:ea typeface="+mn-lt"/>
                <a:cs typeface="+mn-lt"/>
              </a:rPr>
              <a:t> (DRY </a:t>
            </a:r>
            <a:r>
              <a:rPr lang="en-US" dirty="0" err="1">
                <a:ea typeface="+mn-lt"/>
                <a:cs typeface="+mn-lt"/>
              </a:rPr>
              <a:t>princip</a:t>
            </a:r>
            <a:r>
              <a:rPr lang="en-US" dirty="0">
                <a:ea typeface="+mn-lt"/>
                <a:cs typeface="+mn-lt"/>
              </a:rPr>
              <a:t> - Don't Repeat Yourself).</a:t>
            </a:r>
            <a:endParaRPr lang="en-US"/>
          </a:p>
          <a:p>
            <a:r>
              <a:rPr lang="en-US" dirty="0" err="1">
                <a:ea typeface="+mn-lt"/>
                <a:cs typeface="+mn-lt"/>
              </a:rPr>
              <a:t>Ključne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karakteristike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Parametri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prima </a:t>
            </a:r>
            <a:r>
              <a:rPr lang="en-US" dirty="0" err="1">
                <a:ea typeface="+mn-lt"/>
                <a:cs typeface="+mn-lt"/>
              </a:rPr>
              <a:t>ulazne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vrednosti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ID </a:t>
            </a:r>
            <a:r>
              <a:rPr lang="en-US" dirty="0" err="1">
                <a:ea typeface="+mn-lt"/>
                <a:cs typeface="+mn-lt"/>
              </a:rPr>
              <a:t>filma</a:t>
            </a:r>
            <a:r>
              <a:rPr lang="en-US" dirty="0">
                <a:ea typeface="+mn-lt"/>
                <a:cs typeface="+mn-lt"/>
              </a:rPr>
              <a:t>).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Povratna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: Za </a:t>
            </a:r>
            <a:r>
              <a:rPr lang="en-US" dirty="0" err="1">
                <a:ea typeface="+mn-lt"/>
                <a:cs typeface="+mn-lt"/>
              </a:rPr>
              <a:t>razliku</a:t>
            </a:r>
            <a:r>
              <a:rPr lang="en-US" dirty="0">
                <a:ea typeface="+mn-lt"/>
                <a:cs typeface="+mn-lt"/>
              </a:rPr>
              <a:t> od </a:t>
            </a:r>
            <a:r>
              <a:rPr lang="en-US" dirty="0" err="1">
                <a:ea typeface="+mn-lt"/>
                <a:cs typeface="+mn-lt"/>
              </a:rPr>
              <a:t>procedura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uvek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vraća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tačno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jedan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rezultat</a:t>
            </a:r>
            <a:r>
              <a:rPr lang="en-US" dirty="0">
                <a:ea typeface="+mn-lt"/>
                <a:cs typeface="+mn-lt"/>
              </a:rPr>
              <a:t> (RETURNS).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Upotreba</a:t>
            </a:r>
            <a:r>
              <a:rPr lang="en-US" dirty="0">
                <a:ea typeface="+mn-lt"/>
                <a:cs typeface="+mn-lt"/>
              </a:rPr>
              <a:t>: </a:t>
            </a:r>
            <a:r>
              <a:rPr lang="en-US" dirty="0" err="1">
                <a:ea typeface="+mn-lt"/>
                <a:cs typeface="+mn-lt"/>
              </a:rPr>
              <a:t>Može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koristiti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direktno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unutar</a:t>
            </a:r>
            <a:r>
              <a:rPr lang="en-US" dirty="0">
                <a:ea typeface="+mn-lt"/>
                <a:cs typeface="+mn-lt"/>
              </a:rPr>
              <a:t> SELECT </a:t>
            </a:r>
            <a:r>
              <a:rPr lang="en-US" dirty="0" err="1">
                <a:ea typeface="+mn-lt"/>
                <a:cs typeface="+mn-lt"/>
              </a:rPr>
              <a:t>upita</a:t>
            </a:r>
            <a:r>
              <a:rPr lang="en-US" dirty="0">
                <a:ea typeface="+mn-lt"/>
                <a:cs typeface="+mn-lt"/>
              </a:rPr>
              <a:t>, WHERE </a:t>
            </a:r>
            <a:r>
              <a:rPr lang="en-US" dirty="0" err="1">
                <a:ea typeface="+mn-lt"/>
                <a:cs typeface="+mn-lt"/>
              </a:rPr>
              <a:t>klauzule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JOIN </a:t>
            </a:r>
            <a:r>
              <a:rPr lang="en-US" dirty="0" err="1">
                <a:ea typeface="+mn-lt"/>
                <a:cs typeface="+mn-lt"/>
              </a:rPr>
              <a:t>operacija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r>
              <a:rPr lang="en-US" dirty="0" err="1"/>
              <a:t>Literatura</a:t>
            </a:r>
            <a:r>
              <a:rPr lang="en-US" dirty="0"/>
              <a:t>: </a:t>
            </a:r>
            <a:r>
              <a:rPr lang="en-US" dirty="0">
                <a:ea typeface="+mn-lt"/>
                <a:cs typeface="+mn-lt"/>
                <a:hlinkClick r:id="rId2"/>
              </a:rPr>
              <a:t>https://www.scaler.com/topics/mysql-tutorial/user-defined-functions-in-mysql/</a:t>
            </a:r>
            <a:r>
              <a:rPr lang="en-US" dirty="0">
                <a:ea typeface="+mn-lt"/>
                <a:cs typeface="+mn-lt"/>
              </a:rPr>
              <a:t> </a:t>
            </a:r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C46189C-0F3B-3C16-B72A-7896F68EDD06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D93AE057-657A-E8E2-1386-7755F59A981A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54FF5FBE-7825-7A54-0849-67DFB8D274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8B3CE159-65E3-00B1-0EED-75687566968F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AFBD8618-7877-56B5-D87F-D41E5306AAC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136408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CCE61-552D-817E-C8ED-F2F26D6A8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BE5A0-3EC3-AF02-B254-1ED6FC6FAA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Uvod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A6F33-F099-14DB-A84A-605AE994B8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229"/>
            <a:ext cx="10529977" cy="473952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 err="1">
                <a:ea typeface="+mn-lt"/>
                <a:cs typeface="+mn-lt"/>
              </a:rPr>
              <a:t>Prilagođeni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alat</a:t>
            </a:r>
            <a:r>
              <a:rPr lang="en-US" dirty="0">
                <a:ea typeface="+mn-lt"/>
                <a:cs typeface="+mn-lt"/>
              </a:rPr>
              <a:t>: 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kreira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korisnik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kako</a:t>
            </a:r>
            <a:r>
              <a:rPr lang="en-US" dirty="0">
                <a:ea typeface="+mn-lt"/>
                <a:cs typeface="+mn-lt"/>
              </a:rPr>
              <a:t> bi </a:t>
            </a:r>
            <a:r>
              <a:rPr lang="en-US" dirty="0" err="1">
                <a:ea typeface="+mn-lt"/>
                <a:cs typeface="+mn-lt"/>
              </a:rPr>
              <a:t>proširio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osnovne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mogućnosti</a:t>
            </a:r>
            <a:r>
              <a:rPr lang="en-US" dirty="0">
                <a:ea typeface="+mn-lt"/>
                <a:cs typeface="+mn-lt"/>
              </a:rPr>
              <a:t> MySQL-a.</a:t>
            </a:r>
            <a:endParaRPr lang="en-US" sz="2800" dirty="0"/>
          </a:p>
          <a:p>
            <a:r>
              <a:rPr lang="en-US" b="1" dirty="0" err="1">
                <a:ea typeface="+mn-lt"/>
                <a:cs typeface="+mn-lt"/>
              </a:rPr>
              <a:t>Višekratna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upotreba</a:t>
            </a:r>
            <a:r>
              <a:rPr lang="en-US" dirty="0">
                <a:ea typeface="+mn-lt"/>
                <a:cs typeface="+mn-lt"/>
              </a:rPr>
              <a:t>: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Skup</a:t>
            </a:r>
            <a:r>
              <a:rPr lang="en-US" dirty="0">
                <a:ea typeface="+mn-lt"/>
                <a:cs typeface="+mn-lt"/>
              </a:rPr>
              <a:t> SQL </a:t>
            </a:r>
            <a:r>
              <a:rPr lang="en-US" dirty="0" err="1">
                <a:ea typeface="+mn-lt"/>
                <a:cs typeface="+mn-lt"/>
              </a:rPr>
              <a:t>naredbi</a:t>
            </a:r>
            <a:r>
              <a:rPr lang="en-US" dirty="0">
                <a:ea typeface="+mn-lt"/>
                <a:cs typeface="+mn-lt"/>
              </a:rPr>
              <a:t> koji se </a:t>
            </a:r>
            <a:r>
              <a:rPr lang="en-US" dirty="0" err="1">
                <a:ea typeface="+mn-lt"/>
                <a:cs typeface="+mn-lt"/>
              </a:rPr>
              <a:t>definiše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jednom</a:t>
            </a:r>
            <a:r>
              <a:rPr lang="en-US" dirty="0">
                <a:ea typeface="+mn-lt"/>
                <a:cs typeface="+mn-lt"/>
              </a:rPr>
              <a:t>, a </a:t>
            </a:r>
            <a:r>
              <a:rPr lang="en-US" dirty="0" err="1">
                <a:ea typeface="+mn-lt"/>
                <a:cs typeface="+mn-lt"/>
              </a:rPr>
              <a:t>poziva</a:t>
            </a:r>
            <a:r>
              <a:rPr lang="en-US" dirty="0">
                <a:ea typeface="+mn-lt"/>
                <a:cs typeface="+mn-lt"/>
              </a:rPr>
              <a:t> se </a:t>
            </a:r>
            <a:r>
              <a:rPr lang="en-US" dirty="0" err="1">
                <a:ea typeface="+mn-lt"/>
                <a:cs typeface="+mn-lt"/>
              </a:rPr>
              <a:t>neograničen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broj</a:t>
            </a:r>
            <a:r>
              <a:rPr lang="en-US" dirty="0">
                <a:ea typeface="+mn-lt"/>
                <a:cs typeface="+mn-lt"/>
              </a:rPr>
              <a:t> puta </a:t>
            </a:r>
            <a:r>
              <a:rPr lang="en-US" dirty="0" err="1">
                <a:ea typeface="+mn-lt"/>
                <a:cs typeface="+mn-lt"/>
              </a:rPr>
              <a:t>iz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drugih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upita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 sz="2800" dirty="0"/>
          </a:p>
          <a:p>
            <a:r>
              <a:rPr lang="en-US" b="1" dirty="0" err="1">
                <a:ea typeface="+mn-lt"/>
                <a:cs typeface="+mn-lt"/>
              </a:rPr>
              <a:t>Svestranost</a:t>
            </a:r>
            <a:r>
              <a:rPr lang="en-US" dirty="0">
                <a:ea typeface="+mn-lt"/>
                <a:cs typeface="+mn-lt"/>
              </a:rPr>
              <a:t>: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Koristi</a:t>
            </a:r>
            <a:r>
              <a:rPr lang="en-US" dirty="0">
                <a:ea typeface="+mn-lt"/>
                <a:cs typeface="+mn-lt"/>
              </a:rPr>
              <a:t> se za </a:t>
            </a:r>
            <a:r>
              <a:rPr lang="en-US" dirty="0" err="1">
                <a:ea typeface="+mn-lt"/>
                <a:cs typeface="+mn-lt"/>
              </a:rPr>
              <a:t>složene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proračune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manipulaciju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tekstom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stringovima</a:t>
            </a:r>
            <a:r>
              <a:rPr lang="en-US" dirty="0">
                <a:ea typeface="+mn-lt"/>
                <a:cs typeface="+mn-lt"/>
              </a:rPr>
              <a:t>)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logičke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provere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osnovu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uslova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47206D0-1009-D5DF-335D-015F154E85EF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09C463C0-087C-77BD-11A1-F9A16819958E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74DB444-FB0E-129D-2EE8-DD8B8CD8F9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0D20DD1B-6A99-0256-6BEF-92271E7601A6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B51636B0-B284-7739-0A62-9AAF204BDD7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736299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2D99C-80D4-BBFC-E1ED-A48559CDA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CD23A-527A-B4DE-FC24-BDBB8F231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Glavni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tipovi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funkcija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91CAB-D9ED-B15C-390C-C60286BE5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229"/>
            <a:ext cx="10529977" cy="473952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 err="1">
                <a:ea typeface="+mn-lt"/>
                <a:cs typeface="+mn-lt"/>
              </a:rPr>
              <a:t>Skalarne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: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Vraćaju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jednu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konkretnu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porez</a:t>
            </a:r>
            <a:r>
              <a:rPr lang="en-US" dirty="0">
                <a:ea typeface="+mn-lt"/>
                <a:cs typeface="+mn-lt"/>
              </a:rPr>
              <a:t> za </a:t>
            </a:r>
            <a:r>
              <a:rPr lang="en-US" dirty="0" err="1">
                <a:ea typeface="+mn-lt"/>
                <a:cs typeface="+mn-lt"/>
              </a:rPr>
              <a:t>jedan</a:t>
            </a:r>
            <a:r>
              <a:rPr lang="en-US" dirty="0">
                <a:ea typeface="+mn-lt"/>
                <a:cs typeface="+mn-lt"/>
              </a:rPr>
              <a:t> film).</a:t>
            </a:r>
            <a:endParaRPr lang="en-US"/>
          </a:p>
          <a:p>
            <a:r>
              <a:rPr lang="en-US" b="1" dirty="0" err="1">
                <a:ea typeface="+mn-lt"/>
                <a:cs typeface="+mn-lt"/>
              </a:rPr>
              <a:t>Tablične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: </a:t>
            </a: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Vraćaju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ceo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skup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podataka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tabelu</a:t>
            </a:r>
            <a:r>
              <a:rPr lang="en-US" dirty="0">
                <a:ea typeface="+mn-lt"/>
                <a:cs typeface="+mn-lt"/>
              </a:rPr>
              <a:t>) 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rezultat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upita</a:t>
            </a:r>
            <a:r>
              <a:rPr lang="en-US" dirty="0">
                <a:ea typeface="+mn-lt"/>
                <a:cs typeface="+mn-lt"/>
              </a:rPr>
              <a:t>.</a:t>
            </a:r>
            <a:endParaRPr lang="en-US"/>
          </a:p>
          <a:p>
            <a:r>
              <a:rPr lang="en-US" b="1" dirty="0" err="1">
                <a:ea typeface="+mn-lt"/>
                <a:cs typeface="+mn-lt"/>
              </a:rPr>
              <a:t>Agregatne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: </a:t>
            </a:r>
            <a:endParaRPr lang="en-US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Vrše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proračun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grupom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redova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vraćaju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sumarnu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slično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AVG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SUM).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dirty="0"/>
          </a:p>
          <a:p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Umesto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da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pišete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složenu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logiku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u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svakom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SELECT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upitu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,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spakujte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je u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funkciju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.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Kod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postaje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kraći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,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čitljiviji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i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lakši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 za </a:t>
            </a:r>
            <a:r>
              <a:rPr lang="en-US" i="1" dirty="0" err="1">
                <a:solidFill>
                  <a:srgbClr val="FF0000"/>
                </a:solidFill>
                <a:ea typeface="+mn-lt"/>
                <a:cs typeface="+mn-lt"/>
              </a:rPr>
              <a:t>popravljanje</a:t>
            </a:r>
            <a:r>
              <a:rPr lang="en-US" i="1" dirty="0">
                <a:solidFill>
                  <a:srgbClr val="FF0000"/>
                </a:solidFill>
                <a:ea typeface="+mn-lt"/>
                <a:cs typeface="+mn-lt"/>
              </a:rPr>
              <a:t>.</a:t>
            </a:r>
            <a:endParaRPr lang="en-US" i="1" dirty="0">
              <a:solidFill>
                <a:srgbClr val="FF0000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FF829E-6A57-DC4F-D1EE-701502DA5840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E1424B6B-18A4-649B-C114-9C09E1D0EF12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03E3CEAB-FAB1-976E-4F92-D5DCE65317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BFA426E3-5830-C8FA-B5EA-B83D3000269D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343F50F6-EF0E-F4D2-D0E5-2AE57B2A3FA2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66088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FE0078-7BFF-972A-D073-8B15C1BD0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DB11E-CC48-94C2-54F2-A04B0E71D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Kreiranje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korisnički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definisanih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funkcija</a:t>
            </a:r>
            <a:r>
              <a:rPr lang="en-US" dirty="0">
                <a:ea typeface="+mj-lt"/>
                <a:cs typeface="+mj-lt"/>
              </a:rPr>
              <a:t> (UDF)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54C8DE-46FA-9672-E4D0-9BF82B716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6229"/>
            <a:ext cx="10529977" cy="473952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 dirty="0" err="1">
                <a:ea typeface="+mn-lt"/>
                <a:cs typeface="+mn-lt"/>
              </a:rPr>
              <a:t>Osnovni</a:t>
            </a:r>
            <a:r>
              <a:rPr lang="en-US" b="1" dirty="0">
                <a:ea typeface="+mn-lt"/>
                <a:cs typeface="+mn-lt"/>
              </a:rPr>
              <a:t> </a:t>
            </a:r>
            <a:r>
              <a:rPr lang="en-US" b="1" dirty="0" err="1">
                <a:ea typeface="+mn-lt"/>
                <a:cs typeface="+mn-lt"/>
              </a:rPr>
              <a:t>proces</a:t>
            </a:r>
            <a:r>
              <a:rPr lang="en-US" dirty="0">
                <a:ea typeface="+mn-lt"/>
                <a:cs typeface="+mn-lt"/>
              </a:rPr>
              <a:t>:</a:t>
            </a:r>
            <a:endParaRPr lang="en-US" dirty="0"/>
          </a:p>
          <a:p>
            <a:pPr marL="0" indent="0">
              <a:buNone/>
            </a:pPr>
            <a:endParaRPr lang="en-US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dirty="0" err="1">
                <a:ea typeface="+mn-lt"/>
                <a:cs typeface="+mn-lt"/>
              </a:rPr>
              <a:t>Kreiranje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podrazumeva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definisanje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četiri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ključna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elementa</a:t>
            </a:r>
            <a:r>
              <a:rPr lang="en-US" dirty="0">
                <a:ea typeface="+mn-lt"/>
                <a:cs typeface="+mn-lt"/>
              </a:rPr>
              <a:t>:</a:t>
            </a:r>
          </a:p>
          <a:p>
            <a:pPr marL="514350" indent="-514350">
              <a:buAutoNum type="arabicPeriod"/>
            </a:pPr>
            <a:r>
              <a:rPr lang="en-US" dirty="0" err="1">
                <a:ea typeface="+mn-lt"/>
                <a:cs typeface="+mn-lt"/>
              </a:rPr>
              <a:t>Naziv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.</a:t>
            </a:r>
          </a:p>
          <a:p>
            <a:pPr marL="514350" indent="-514350">
              <a:buAutoNum type="arabicPeriod"/>
            </a:pPr>
            <a:r>
              <a:rPr lang="en-US" dirty="0" err="1">
                <a:ea typeface="+mn-lt"/>
                <a:cs typeface="+mn-lt"/>
              </a:rPr>
              <a:t>Parametre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ulazne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podatke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 dirty="0"/>
          </a:p>
          <a:p>
            <a:pPr marL="514350" indent="-514350">
              <a:buAutoNum type="arabicPeriod"/>
            </a:pPr>
            <a:r>
              <a:rPr lang="en-US" dirty="0">
                <a:ea typeface="+mn-lt"/>
                <a:cs typeface="+mn-lt"/>
              </a:rPr>
              <a:t>Tip </a:t>
            </a:r>
            <a:r>
              <a:rPr lang="en-US" dirty="0" err="1">
                <a:ea typeface="+mn-lt"/>
                <a:cs typeface="+mn-lt"/>
              </a:rPr>
              <a:t>povratne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vrednosti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šta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šalje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nazad</a:t>
            </a:r>
            <a:r>
              <a:rPr lang="en-US" dirty="0">
                <a:ea typeface="+mn-lt"/>
                <a:cs typeface="+mn-lt"/>
              </a:rPr>
              <a:t>).</a:t>
            </a:r>
          </a:p>
          <a:p>
            <a:pPr marL="514350" indent="-514350">
              <a:buAutoNum type="arabicPeriod"/>
            </a:pPr>
            <a:r>
              <a:rPr lang="en-US" dirty="0">
                <a:ea typeface="+mn-lt"/>
                <a:cs typeface="+mn-lt"/>
              </a:rPr>
              <a:t>Telo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 (SQL </a:t>
            </a:r>
            <a:r>
              <a:rPr lang="en-US" dirty="0" err="1">
                <a:ea typeface="+mn-lt"/>
                <a:cs typeface="+mn-lt"/>
              </a:rPr>
              <a:t>kod</a:t>
            </a:r>
            <a:r>
              <a:rPr lang="en-US" dirty="0">
                <a:ea typeface="+mn-lt"/>
                <a:cs typeface="+mn-lt"/>
              </a:rPr>
              <a:t> koji </a:t>
            </a:r>
            <a:r>
              <a:rPr lang="en-US" dirty="0" err="1">
                <a:ea typeface="+mn-lt"/>
                <a:cs typeface="+mn-lt"/>
              </a:rPr>
              <a:t>obavlja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posao</a:t>
            </a:r>
            <a:r>
              <a:rPr lang="en-US" dirty="0">
                <a:ea typeface="+mn-lt"/>
                <a:cs typeface="+mn-lt"/>
              </a:rPr>
              <a:t>).</a:t>
            </a:r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3BB594D-71C3-91BE-E81E-F62811D7E562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7D97E23E-488E-5367-BCED-68C4C3D8DF11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6319244D-7CCB-8DF8-5FFF-FBDEEB8843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9405A787-3E12-B2A3-3CDB-E998B2CB7C05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AFF0BDE-A138-A8AE-3C4F-260073D746F5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804497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F5EDE-930E-E9A2-7635-D7D100ECA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E8B1B-6F0B-CBE3-A529-AAA747DD2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741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Sintaksa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naredbe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>
                <a:solidFill>
                  <a:srgbClr val="0070C0"/>
                </a:solidFill>
                <a:ea typeface="+mj-lt"/>
                <a:cs typeface="+mj-lt"/>
              </a:rPr>
              <a:t>CREATE FUNCTION</a:t>
            </a:r>
            <a:endParaRPr lang="en-US" dirty="0">
              <a:solidFill>
                <a:srgbClr val="0070C0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E2B4F91-4B02-F2E5-5605-E1AABBEC58C1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68350474-DE2D-368B-B3D5-316E20CFD78D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FF63B626-242B-79AB-4A5C-885898E170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15AD49BF-8A89-5124-3500-34279F65D714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F5DCCDA5-EE39-A7C7-4252-DC68CC1A478B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13" name="Picture 12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E9C23158-F1CE-4E98-2B9A-C80FA58629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868" y="1601936"/>
            <a:ext cx="8978349" cy="365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54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D987D-63A5-482E-0221-6E25BE090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4AD8D-0D0E-9B85-08A7-D4988DB07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741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Sintaksa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naredbe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>
                <a:solidFill>
                  <a:srgbClr val="0070C0"/>
                </a:solidFill>
                <a:ea typeface="+mj-lt"/>
                <a:cs typeface="+mj-lt"/>
              </a:rPr>
              <a:t>CREATE FUNCTION</a:t>
            </a:r>
            <a:endParaRPr lang="en-US" dirty="0">
              <a:solidFill>
                <a:srgbClr val="0070C0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7699F30-BA4D-7ED4-D6B0-4C9816831DCC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F5CD1E37-C185-D7F9-F346-A3F0D3B26250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834CC3E2-2DF5-0F94-4C1D-AA942AE11E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224B8777-B0E0-3424-2826-BDB60FD90393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 dirty="0" err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4D0F6FEB-FB15-B5E1-33A5-DBE1608CEC93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13" name="Picture 12" descr="A screen shot of a computer&#10;&#10;AI-generated content may be incorrect.">
            <a:extLst>
              <a:ext uri="{FF2B5EF4-FFF2-40B4-BE49-F238E27FC236}">
                <a16:creationId xmlns:a16="http://schemas.microsoft.com/office/drawing/2014/main" id="{2F7A8B14-3542-549D-1E59-2B68B1900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7390" y="1668197"/>
            <a:ext cx="8978349" cy="3654125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4A3508E-B350-C6D4-DFB9-556871995A46}"/>
              </a:ext>
            </a:extLst>
          </p:cNvPr>
          <p:cNvSpPr/>
          <p:nvPr/>
        </p:nvSpPr>
        <p:spPr>
          <a:xfrm>
            <a:off x="5272441" y="2324132"/>
            <a:ext cx="1918369" cy="356049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9A4880A-9274-7212-3E35-9FA2069F8524}"/>
              </a:ext>
            </a:extLst>
          </p:cNvPr>
          <p:cNvSpPr/>
          <p:nvPr/>
        </p:nvSpPr>
        <p:spPr>
          <a:xfrm>
            <a:off x="7194006" y="2324132"/>
            <a:ext cx="4833847" cy="356049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7CA124E-1EC6-EB91-BDE6-B5BD359404A5}"/>
              </a:ext>
            </a:extLst>
          </p:cNvPr>
          <p:cNvSpPr/>
          <p:nvPr/>
        </p:nvSpPr>
        <p:spPr>
          <a:xfrm>
            <a:off x="4190180" y="2688566"/>
            <a:ext cx="1598109" cy="289789"/>
          </a:xfrm>
          <a:prstGeom prst="round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A62072E-0CC4-4691-56DB-C4B5B5343371}"/>
              </a:ext>
            </a:extLst>
          </p:cNvPr>
          <p:cNvSpPr/>
          <p:nvPr/>
        </p:nvSpPr>
        <p:spPr>
          <a:xfrm>
            <a:off x="3748440" y="3505784"/>
            <a:ext cx="3420282" cy="455439"/>
          </a:xfrm>
          <a:prstGeom prst="roundRect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1758A7-EE54-AFE8-ECF8-F66607A6E269}"/>
              </a:ext>
            </a:extLst>
          </p:cNvPr>
          <p:cNvSpPr txBox="1"/>
          <p:nvPr/>
        </p:nvSpPr>
        <p:spPr>
          <a:xfrm>
            <a:off x="839128" y="1186904"/>
            <a:ext cx="7509077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i="1" dirty="0" err="1">
                <a:solidFill>
                  <a:srgbClr val="FF0000"/>
                </a:solidFill>
                <a:ea typeface="+mn-lt"/>
                <a:cs typeface="+mn-lt"/>
              </a:rPr>
              <a:t>Jedinstveno</a:t>
            </a:r>
            <a:r>
              <a:rPr lang="en-US" sz="2000" b="1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ea typeface="+mn-lt"/>
                <a:cs typeface="+mn-lt"/>
              </a:rPr>
              <a:t>ime</a:t>
            </a:r>
            <a:r>
              <a:rPr lang="en-US" sz="2000" b="1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ea typeface="+mn-lt"/>
                <a:cs typeface="+mn-lt"/>
              </a:rPr>
              <a:t>kojim</a:t>
            </a:r>
            <a:r>
              <a:rPr lang="en-US" sz="2000" b="1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ea typeface="+mn-lt"/>
                <a:cs typeface="+mn-lt"/>
              </a:rPr>
              <a:t>pozivate</a:t>
            </a:r>
            <a:r>
              <a:rPr lang="en-US" sz="2000" b="1" i="1" dirty="0">
                <a:solidFill>
                  <a:srgbClr val="FF000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ea typeface="+mn-lt"/>
                <a:cs typeface="+mn-lt"/>
              </a:rPr>
              <a:t>funkciju</a:t>
            </a:r>
            <a:r>
              <a:rPr lang="en-US" sz="2000" b="1" i="1" dirty="0">
                <a:solidFill>
                  <a:srgbClr val="FF0000"/>
                </a:solidFill>
                <a:ea typeface="+mn-lt"/>
                <a:cs typeface="+mn-lt"/>
              </a:rPr>
              <a:t> u </a:t>
            </a:r>
            <a:r>
              <a:rPr lang="en-US" sz="2000" b="1" i="1" dirty="0" err="1">
                <a:solidFill>
                  <a:srgbClr val="FF0000"/>
                </a:solidFill>
                <a:ea typeface="+mn-lt"/>
                <a:cs typeface="+mn-lt"/>
              </a:rPr>
              <a:t>upitima</a:t>
            </a:r>
            <a:r>
              <a:rPr lang="en-US" sz="2000" b="1" i="1" dirty="0">
                <a:solidFill>
                  <a:srgbClr val="FF0000"/>
                </a:solidFill>
                <a:ea typeface="+mn-lt"/>
                <a:cs typeface="+mn-lt"/>
              </a:rPr>
              <a:t>.</a:t>
            </a:r>
            <a:endParaRPr lang="en-US" sz="2000" b="1" i="1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17A9A8-2A7D-A3FB-AEF8-9DA762E25561}"/>
              </a:ext>
            </a:extLst>
          </p:cNvPr>
          <p:cNvSpPr txBox="1"/>
          <p:nvPr/>
        </p:nvSpPr>
        <p:spPr>
          <a:xfrm>
            <a:off x="7752345" y="3307252"/>
            <a:ext cx="4670904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Ulazne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varijable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.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Može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ih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biti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više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 (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odvojenih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zarezom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)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ili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nijedna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. Za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svaki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parametar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 se mora 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navesti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 tip (</a:t>
            </a:r>
            <a:r>
              <a:rPr lang="en-US" sz="2000" b="1" i="1" dirty="0" err="1">
                <a:solidFill>
                  <a:srgbClr val="00B0F0"/>
                </a:solidFill>
                <a:ea typeface="+mn-lt"/>
                <a:cs typeface="+mn-lt"/>
              </a:rPr>
              <a:t>npr</a:t>
            </a:r>
            <a:r>
              <a:rPr lang="en-US" sz="2000" b="1" i="1" dirty="0">
                <a:solidFill>
                  <a:srgbClr val="00B0F0"/>
                </a:solidFill>
                <a:ea typeface="+mn-lt"/>
                <a:cs typeface="+mn-lt"/>
              </a:rPr>
              <a:t>. id INT).</a:t>
            </a:r>
            <a:endParaRPr lang="en-US" sz="2000" b="1" i="1">
              <a:solidFill>
                <a:srgbClr val="00B0F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C7405E-BA9E-05DE-05DA-6A4869783F6C}"/>
              </a:ext>
            </a:extLst>
          </p:cNvPr>
          <p:cNvSpPr txBox="1"/>
          <p:nvPr/>
        </p:nvSpPr>
        <p:spPr>
          <a:xfrm>
            <a:off x="375478" y="2236305"/>
            <a:ext cx="2672522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i="1" dirty="0" err="1">
                <a:solidFill>
                  <a:srgbClr val="00B050"/>
                </a:solidFill>
                <a:ea typeface="+mn-lt"/>
                <a:cs typeface="+mn-lt"/>
              </a:rPr>
              <a:t>Određuje</a:t>
            </a:r>
            <a:r>
              <a:rPr lang="en-US" sz="2000" b="1" i="1" dirty="0">
                <a:solidFill>
                  <a:srgbClr val="00B050"/>
                </a:solidFill>
                <a:ea typeface="+mn-lt"/>
                <a:cs typeface="+mn-lt"/>
              </a:rPr>
              <a:t> koji tip </a:t>
            </a:r>
            <a:r>
              <a:rPr lang="en-US" sz="2000" b="1" i="1" dirty="0" err="1">
                <a:solidFill>
                  <a:srgbClr val="00B050"/>
                </a:solidFill>
                <a:ea typeface="+mn-lt"/>
                <a:cs typeface="+mn-lt"/>
              </a:rPr>
              <a:t>podatka</a:t>
            </a:r>
            <a:r>
              <a:rPr lang="en-US" sz="2000" b="1" i="1" dirty="0">
                <a:solidFill>
                  <a:srgbClr val="00B05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00B050"/>
                </a:solidFill>
                <a:ea typeface="+mn-lt"/>
                <a:cs typeface="+mn-lt"/>
              </a:rPr>
              <a:t>funkcija</a:t>
            </a:r>
            <a:r>
              <a:rPr lang="en-US" sz="2000" b="1" i="1" dirty="0">
                <a:solidFill>
                  <a:srgbClr val="00B050"/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rgbClr val="00B050"/>
                </a:solidFill>
                <a:ea typeface="+mn-lt"/>
                <a:cs typeface="+mn-lt"/>
              </a:rPr>
              <a:t>vraća</a:t>
            </a:r>
            <a:r>
              <a:rPr lang="en-US" sz="2000" b="1" i="1" dirty="0">
                <a:solidFill>
                  <a:srgbClr val="00B050"/>
                </a:solidFill>
                <a:ea typeface="+mn-lt"/>
                <a:cs typeface="+mn-lt"/>
              </a:rPr>
              <a:t> (</a:t>
            </a:r>
            <a:r>
              <a:rPr lang="en-US" sz="2000" b="1" i="1" dirty="0" err="1">
                <a:solidFill>
                  <a:srgbClr val="00B050"/>
                </a:solidFill>
                <a:ea typeface="+mn-lt"/>
                <a:cs typeface="+mn-lt"/>
              </a:rPr>
              <a:t>npr</a:t>
            </a:r>
            <a:r>
              <a:rPr lang="en-US" sz="2000" b="1" i="1" dirty="0">
                <a:solidFill>
                  <a:srgbClr val="00B050"/>
                </a:solidFill>
                <a:ea typeface="+mn-lt"/>
                <a:cs typeface="+mn-lt"/>
              </a:rPr>
              <a:t>. </a:t>
            </a:r>
            <a:r>
              <a:rPr lang="en-US" sz="2000" b="1" i="1" dirty="0">
                <a:solidFill>
                  <a:srgbClr val="00B050"/>
                </a:solidFill>
                <a:latin typeface="Consolas"/>
              </a:rPr>
              <a:t>RETURNS DECIMAL</a:t>
            </a:r>
            <a:r>
              <a:rPr lang="en-US" sz="2000" b="1" i="1" dirty="0">
                <a:solidFill>
                  <a:srgbClr val="00B050"/>
                </a:solidFill>
                <a:ea typeface="+mn-lt"/>
                <a:cs typeface="+mn-lt"/>
              </a:rPr>
              <a:t>, </a:t>
            </a:r>
            <a:r>
              <a:rPr lang="en-US" sz="2000" b="1" i="1" dirty="0">
                <a:solidFill>
                  <a:srgbClr val="00B050"/>
                </a:solidFill>
                <a:latin typeface="Consolas"/>
              </a:rPr>
              <a:t>RETURNS VARCHAR</a:t>
            </a:r>
            <a:r>
              <a:rPr lang="en-US" sz="2000" b="1" i="1" dirty="0">
                <a:solidFill>
                  <a:srgbClr val="00B050"/>
                </a:solidFill>
                <a:ea typeface="+mn-lt"/>
                <a:cs typeface="+mn-lt"/>
              </a:rPr>
              <a:t>).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C8D873A-F28B-92BE-9674-9E173B4A5C24}"/>
              </a:ext>
            </a:extLst>
          </p:cNvPr>
          <p:cNvSpPr txBox="1"/>
          <p:nvPr/>
        </p:nvSpPr>
        <p:spPr>
          <a:xfrm>
            <a:off x="6747565" y="5516217"/>
            <a:ext cx="6173304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i="1" dirty="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Blok </a:t>
            </a:r>
            <a:r>
              <a:rPr lang="en-US" sz="2000" b="1" i="1" dirty="0" err="1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koda</a:t>
            </a:r>
            <a:r>
              <a:rPr lang="en-US" sz="2000" b="1" i="1" dirty="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između</a:t>
            </a:r>
            <a:r>
              <a:rPr lang="en-US" sz="2000" b="1" i="1" dirty="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 BEGIN </a:t>
            </a:r>
            <a:r>
              <a:rPr lang="en-US" sz="2000" b="1" i="1" dirty="0" err="1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i</a:t>
            </a:r>
            <a:r>
              <a:rPr lang="en-US" sz="2000" b="1" i="1" dirty="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 END </a:t>
            </a:r>
            <a:r>
              <a:rPr lang="en-US" sz="2000" b="1" i="1" dirty="0" err="1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gde</a:t>
            </a:r>
            <a:r>
              <a:rPr lang="en-US" sz="2000" b="1" i="1" dirty="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 se </a:t>
            </a:r>
            <a:r>
              <a:rPr lang="en-US" sz="2000" b="1" i="1" dirty="0" err="1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vrše</a:t>
            </a:r>
            <a:r>
              <a:rPr lang="en-US" sz="2000" b="1" i="1" dirty="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proračuni</a:t>
            </a:r>
            <a:r>
              <a:rPr lang="en-US" sz="2000" b="1" i="1" dirty="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. </a:t>
            </a:r>
            <a:r>
              <a:rPr lang="en-US" sz="2000" b="1" i="1" dirty="0" err="1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Obavezno</a:t>
            </a:r>
            <a:r>
              <a:rPr lang="en-US" sz="2000" b="1" i="1" dirty="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 se </a:t>
            </a:r>
            <a:r>
              <a:rPr lang="en-US" sz="2000" b="1" i="1" dirty="0" err="1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završava</a:t>
            </a:r>
            <a:r>
              <a:rPr lang="en-US" sz="2000" b="1" i="1" dirty="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 </a:t>
            </a:r>
            <a:r>
              <a:rPr lang="en-US" sz="2000" b="1" i="1" dirty="0" err="1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naredbom</a:t>
            </a:r>
            <a:r>
              <a:rPr lang="en-US" sz="2000" b="1" i="1" dirty="0">
                <a:solidFill>
                  <a:schemeClr val="accent2">
                    <a:lumMod val="76000"/>
                  </a:schemeClr>
                </a:solidFill>
                <a:ea typeface="+mn-lt"/>
                <a:cs typeface="+mn-lt"/>
              </a:rPr>
              <a:t> RETURN.</a:t>
            </a:r>
            <a:endParaRPr lang="en-US" sz="2000" b="1" i="1">
              <a:solidFill>
                <a:schemeClr val="accent2">
                  <a:lumMod val="76000"/>
                </a:schemeClr>
              </a:solidFill>
            </a:endParaRP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8DC0B63-DB46-A110-9E8F-68C40809D05E}"/>
              </a:ext>
            </a:extLst>
          </p:cNvPr>
          <p:cNvCxnSpPr/>
          <p:nvPr/>
        </p:nvCxnSpPr>
        <p:spPr>
          <a:xfrm>
            <a:off x="4968440" y="1545736"/>
            <a:ext cx="662458" cy="75906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12BD769-1EF2-1EB5-F281-A449BCAED8C9}"/>
              </a:ext>
            </a:extLst>
          </p:cNvPr>
          <p:cNvCxnSpPr>
            <a:cxnSpLocks/>
          </p:cNvCxnSpPr>
          <p:nvPr/>
        </p:nvCxnSpPr>
        <p:spPr>
          <a:xfrm flipH="1" flipV="1">
            <a:off x="9374636" y="2790715"/>
            <a:ext cx="151" cy="555106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4458AB7-6780-8CBC-C0F9-4663B6E19EA7}"/>
              </a:ext>
            </a:extLst>
          </p:cNvPr>
          <p:cNvCxnSpPr>
            <a:cxnSpLocks/>
          </p:cNvCxnSpPr>
          <p:nvPr/>
        </p:nvCxnSpPr>
        <p:spPr>
          <a:xfrm flipV="1">
            <a:off x="2560962" y="2735498"/>
            <a:ext cx="1623240" cy="2934"/>
          </a:xfrm>
          <a:prstGeom prst="straightConnector1">
            <a:avLst/>
          </a:prstGeom>
          <a:ln w="57150">
            <a:solidFill>
              <a:srgbClr val="00B05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6B59A2E-2416-3941-B271-D1FC0247E88F}"/>
              </a:ext>
            </a:extLst>
          </p:cNvPr>
          <p:cNvCxnSpPr>
            <a:cxnSpLocks/>
          </p:cNvCxnSpPr>
          <p:nvPr/>
        </p:nvCxnSpPr>
        <p:spPr>
          <a:xfrm flipH="1" flipV="1">
            <a:off x="5410029" y="3961324"/>
            <a:ext cx="1424759" cy="1659454"/>
          </a:xfrm>
          <a:prstGeom prst="straightConnector1">
            <a:avLst/>
          </a:prstGeom>
          <a:ln w="5715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027DAA6-3D78-EE4A-51AA-402B4FFDEF29}"/>
              </a:ext>
            </a:extLst>
          </p:cNvPr>
          <p:cNvSpPr/>
          <p:nvPr/>
        </p:nvSpPr>
        <p:spPr>
          <a:xfrm>
            <a:off x="3174179" y="2986739"/>
            <a:ext cx="2095065" cy="311875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5C7E0C-48B7-BE79-6DED-83DB06440EC2}"/>
              </a:ext>
            </a:extLst>
          </p:cNvPr>
          <p:cNvSpPr txBox="1"/>
          <p:nvPr/>
        </p:nvSpPr>
        <p:spPr>
          <a:xfrm>
            <a:off x="375478" y="4091608"/>
            <a:ext cx="2650435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Govori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bazi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da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će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funkcija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za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iste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ulazne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podatke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uvek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vratiti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isti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rezultat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,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što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je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važno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za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optimizaciju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i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 </a:t>
            </a:r>
            <a:r>
              <a:rPr lang="en-US" sz="2000" b="1" i="1" dirty="0" err="1">
                <a:highlight>
                  <a:srgbClr val="FFFF00"/>
                </a:highlight>
                <a:ea typeface="+mn-lt"/>
                <a:cs typeface="+mn-lt"/>
              </a:rPr>
              <a:t>sigurnost</a:t>
            </a:r>
            <a:r>
              <a:rPr lang="en-US" sz="2000" b="1" i="1" dirty="0">
                <a:highlight>
                  <a:srgbClr val="FFFF00"/>
                </a:highlight>
                <a:ea typeface="+mn-lt"/>
                <a:cs typeface="+mn-lt"/>
              </a:rPr>
              <a:t>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6CA745E-4A6D-9DA7-ABF8-CED6DDE3A633}"/>
              </a:ext>
            </a:extLst>
          </p:cNvPr>
          <p:cNvCxnSpPr>
            <a:cxnSpLocks/>
          </p:cNvCxnSpPr>
          <p:nvPr/>
        </p:nvCxnSpPr>
        <p:spPr>
          <a:xfrm flipV="1">
            <a:off x="2605136" y="3342888"/>
            <a:ext cx="1104197" cy="138336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7337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062D-11AA-A8C7-3E71-29BB2F3B2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20D22-7DF1-6CD0-1D16-0DCF71210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678" y="199473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Skalarne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funkcije</a:t>
            </a:r>
            <a:r>
              <a:rPr lang="en-US" dirty="0">
                <a:ea typeface="+mj-lt"/>
                <a:cs typeface="+mj-lt"/>
              </a:rPr>
              <a:t> (Primer: </a:t>
            </a:r>
            <a:r>
              <a:rPr lang="en-US" dirty="0" err="1">
                <a:ea typeface="+mj-lt"/>
                <a:cs typeface="+mj-lt"/>
              </a:rPr>
              <a:t>Sabiranje</a:t>
            </a:r>
            <a:r>
              <a:rPr lang="en-US" dirty="0">
                <a:ea typeface="+mj-lt"/>
                <a:cs typeface="+mj-lt"/>
              </a:rPr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1534B-740A-461B-814B-9EA06FCBC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069" y="1328669"/>
            <a:ext cx="11896034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ADD_NUM - Ova </a:t>
            </a:r>
            <a:r>
              <a:rPr lang="en-US" dirty="0" err="1">
                <a:ea typeface="+mn-lt"/>
                <a:cs typeface="+mn-lt"/>
              </a:rPr>
              <a:t>funkcija</a:t>
            </a:r>
            <a:r>
              <a:rPr lang="en-US" dirty="0">
                <a:ea typeface="+mn-lt"/>
                <a:cs typeface="+mn-lt"/>
              </a:rPr>
              <a:t> prima </a:t>
            </a:r>
            <a:r>
              <a:rPr lang="en-US" dirty="0" err="1">
                <a:ea typeface="+mn-lt"/>
                <a:cs typeface="+mn-lt"/>
              </a:rPr>
              <a:t>dva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cela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broja</a:t>
            </a:r>
            <a:r>
              <a:rPr lang="en-US" dirty="0">
                <a:ea typeface="+mn-lt"/>
                <a:cs typeface="+mn-lt"/>
              </a:rPr>
              <a:t> ($a$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$b$)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vraća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njihov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zbir</a:t>
            </a:r>
            <a:r>
              <a:rPr lang="en-US" dirty="0">
                <a:ea typeface="+mn-lt"/>
                <a:cs typeface="+mn-lt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63F788D-9432-EBF0-A9EB-E609EE0F5BF1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98FB8F67-6B84-20CC-F5E8-5E540D7DC35A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25CBAD66-2236-5F39-8FD8-38F1B61E9B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94061C83-1B8F-61AE-BFB4-29385D6BC143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D48DBBCE-1FA6-F4BB-A9EB-9A439F8936D8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11" name="Picture 10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826C226F-6136-94BC-BC31-1694AFA2AA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696" y="1999698"/>
            <a:ext cx="6932957" cy="429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154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F8BE0-01A1-60F8-33EF-D162C5BF0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311B7-702A-EF7A-EDE6-F2B51B1F3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5678" y="265734"/>
            <a:ext cx="10515600" cy="1325563"/>
          </a:xfrm>
        </p:spPr>
        <p:txBody>
          <a:bodyPr/>
          <a:lstStyle/>
          <a:p>
            <a:r>
              <a:rPr lang="en-US" dirty="0" err="1">
                <a:ea typeface="+mj-lt"/>
                <a:cs typeface="+mj-lt"/>
              </a:rPr>
              <a:t>Skalarne</a:t>
            </a:r>
            <a:r>
              <a:rPr lang="en-US" dirty="0">
                <a:ea typeface="+mj-lt"/>
                <a:cs typeface="+mj-lt"/>
              </a:rPr>
              <a:t> </a:t>
            </a:r>
            <a:r>
              <a:rPr lang="en-US" dirty="0" err="1">
                <a:ea typeface="+mj-lt"/>
                <a:cs typeface="+mj-lt"/>
              </a:rPr>
              <a:t>funkcije</a:t>
            </a:r>
            <a:r>
              <a:rPr lang="en-US" dirty="0">
                <a:ea typeface="+mj-lt"/>
                <a:cs typeface="+mj-lt"/>
              </a:rPr>
              <a:t> (Primer: </a:t>
            </a:r>
            <a:r>
              <a:rPr lang="en-US" dirty="0" err="1">
                <a:ea typeface="+mj-lt"/>
                <a:cs typeface="+mj-lt"/>
              </a:rPr>
              <a:t>Sabiranje</a:t>
            </a:r>
            <a:r>
              <a:rPr lang="en-US" dirty="0">
                <a:ea typeface="+mj-lt"/>
                <a:cs typeface="+mj-lt"/>
              </a:rPr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38F56-64B0-4FA5-BBAF-3F1C20226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9242" y="1593713"/>
            <a:ext cx="9919252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 err="1"/>
              <a:t>Pozivanje</a:t>
            </a:r>
            <a:r>
              <a:rPr lang="en-US" b="1" dirty="0"/>
              <a:t> </a:t>
            </a:r>
            <a:r>
              <a:rPr lang="en-US" b="1" dirty="0" err="1"/>
              <a:t>funkcije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rezultat</a:t>
            </a:r>
            <a:endParaRPr lang="en-US" dirty="0" err="1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Funkciju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pozivamo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unutar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SELECT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naredbe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baš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kao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ugrađene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funkcije</a:t>
            </a:r>
            <a:r>
              <a:rPr lang="en-US" dirty="0">
                <a:ea typeface="+mn-lt"/>
                <a:cs typeface="+mn-lt"/>
              </a:rPr>
              <a:t> (</a:t>
            </a:r>
            <a:r>
              <a:rPr lang="en-US" dirty="0" err="1">
                <a:ea typeface="+mn-lt"/>
                <a:cs typeface="+mn-lt"/>
              </a:rPr>
              <a:t>npr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>
                <a:latin typeface="Consolas"/>
                <a:ea typeface="+mn-lt"/>
                <a:cs typeface="+mn-lt"/>
              </a:rPr>
              <a:t>ABS()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ili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>
                <a:latin typeface="Consolas"/>
                <a:ea typeface="+mn-lt"/>
                <a:cs typeface="+mn-lt"/>
              </a:rPr>
              <a:t>ROUND()</a:t>
            </a:r>
            <a:r>
              <a:rPr lang="en-US" dirty="0">
                <a:ea typeface="+mn-lt"/>
                <a:cs typeface="+mn-lt"/>
              </a:rPr>
              <a:t>):</a:t>
            </a:r>
            <a:endParaRPr lang="en-US"/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endParaRPr lang="en-US" dirty="0">
              <a:ea typeface="+mn-lt"/>
              <a:cs typeface="+mn-lt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 err="1">
                <a:ea typeface="+mn-lt"/>
                <a:cs typeface="+mn-lt"/>
              </a:rPr>
              <a:t>Izlaz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će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biti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tabela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jednom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kolonom</a:t>
            </a:r>
            <a:r>
              <a:rPr lang="en-US" dirty="0">
                <a:ea typeface="+mn-lt"/>
                <a:cs typeface="+mn-lt"/>
              </a:rPr>
              <a:t> – </a:t>
            </a:r>
            <a:r>
              <a:rPr lang="en-US" dirty="0" err="1">
                <a:ea typeface="+mn-lt"/>
                <a:cs typeface="+mn-lt"/>
              </a:rPr>
              <a:t>Rezultat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 err="1">
                <a:ea typeface="+mn-lt"/>
                <a:cs typeface="+mn-lt"/>
              </a:rPr>
              <a:t>jednom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vrednošću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upisanom</a:t>
            </a:r>
            <a:r>
              <a:rPr lang="en-US" dirty="0">
                <a:ea typeface="+mn-lt"/>
                <a:cs typeface="+mn-lt"/>
              </a:rPr>
              <a:t> u </a:t>
            </a:r>
            <a:r>
              <a:rPr lang="en-US" dirty="0" err="1">
                <a:ea typeface="+mn-lt"/>
                <a:cs typeface="+mn-lt"/>
              </a:rPr>
              <a:t>ćeliji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ispod</a:t>
            </a:r>
            <a:r>
              <a:rPr lang="en-US" dirty="0">
                <a:ea typeface="+mn-lt"/>
                <a:cs typeface="+mn-lt"/>
              </a:rPr>
              <a:t>, </a:t>
            </a:r>
            <a:r>
              <a:rPr lang="en-US" dirty="0" err="1">
                <a:ea typeface="+mn-lt"/>
                <a:cs typeface="+mn-lt"/>
              </a:rPr>
              <a:t>odnosno</a:t>
            </a:r>
            <a:r>
              <a:rPr lang="en-US" dirty="0">
                <a:ea typeface="+mn-lt"/>
                <a:cs typeface="+mn-lt"/>
              </a:rPr>
              <a:t> 22 (10+12=22).</a:t>
            </a:r>
          </a:p>
          <a:p>
            <a:endParaRPr lang="en-US" dirty="0">
              <a:ea typeface="+mn-lt"/>
              <a:cs typeface="+mn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09DC427-72BD-3623-5B4D-8F48A05375B9}"/>
              </a:ext>
            </a:extLst>
          </p:cNvPr>
          <p:cNvGrpSpPr/>
          <p:nvPr/>
        </p:nvGrpSpPr>
        <p:grpSpPr>
          <a:xfrm>
            <a:off x="-254311" y="105988"/>
            <a:ext cx="13042234" cy="6808384"/>
            <a:chOff x="-254311" y="105988"/>
            <a:chExt cx="13042234" cy="6808384"/>
          </a:xfrm>
        </p:grpSpPr>
        <p:sp>
          <p:nvSpPr>
            <p:cNvPr id="5" name="Title 1">
              <a:extLst>
                <a:ext uri="{FF2B5EF4-FFF2-40B4-BE49-F238E27FC236}">
                  <a16:creationId xmlns:a16="http://schemas.microsoft.com/office/drawing/2014/main" id="{B3D06007-B060-D56D-AE58-EB1B8FA18340}"/>
                </a:ext>
              </a:extLst>
            </p:cNvPr>
            <p:cNvSpPr txBox="1">
              <a:spLocks/>
            </p:cNvSpPr>
            <p:nvPr/>
          </p:nvSpPr>
          <p:spPr>
            <a:xfrm>
              <a:off x="-254311" y="105989"/>
              <a:ext cx="6431673" cy="508015"/>
            </a:xfrm>
            <a:prstGeom prst="rect">
              <a:avLst/>
            </a:prstGeom>
          </p:spPr>
          <p:txBody>
            <a:bodyPr vert="horz" lIns="68580" tIns="34290" rIns="68580" bIns="34290" rtlCol="0" anchor="ctr">
              <a:norm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AKADEMIJA </a:t>
              </a:r>
              <a:r>
                <a:rPr lang="en-U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TEHNI</a:t>
              </a:r>
              <a:r>
                <a:rPr lang="sr-Latn-RS" sz="1350">
                  <a:solidFill>
                    <a:schemeClr val="tx1">
                      <a:lumMod val="49000"/>
                      <a:lumOff val="51000"/>
                    </a:schemeClr>
                  </a:solidFill>
                </a:rPr>
                <a:t>ČKO-VASPITAČKIH STRUKOVNIH STUDIJA</a:t>
              </a:r>
            </a:p>
          </p:txBody>
        </p:sp>
        <p:pic>
          <p:nvPicPr>
            <p:cNvPr id="6" name="Picture 5" descr="A blue and grey logo&#10;&#10;Description automatically generated">
              <a:extLst>
                <a:ext uri="{FF2B5EF4-FFF2-40B4-BE49-F238E27FC236}">
                  <a16:creationId xmlns:a16="http://schemas.microsoft.com/office/drawing/2014/main" id="{5B79B940-7EE0-0A9E-CD9A-0DE048E41F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587" r="2587"/>
            <a:stretch/>
          </p:blipFill>
          <p:spPr>
            <a:xfrm>
              <a:off x="145740" y="105988"/>
              <a:ext cx="576544" cy="457071"/>
            </a:xfrm>
            <a:prstGeom prst="rect">
              <a:avLst/>
            </a:prstGeom>
          </p:spPr>
        </p:pic>
        <p:sp>
          <p:nvSpPr>
            <p:cNvPr id="7" name="Subtitle 2">
              <a:extLst>
                <a:ext uri="{FF2B5EF4-FFF2-40B4-BE49-F238E27FC236}">
                  <a16:creationId xmlns:a16="http://schemas.microsoft.com/office/drawing/2014/main" id="{4D694676-F30F-EB6B-3853-E04DAC5D77A1}"/>
                </a:ext>
              </a:extLst>
            </p:cNvPr>
            <p:cNvSpPr>
              <a:spLocks noGrp="1"/>
            </p:cNvSpPr>
            <p:nvPr/>
          </p:nvSpPr>
          <p:spPr>
            <a:xfrm>
              <a:off x="1" y="6523132"/>
              <a:ext cx="12787922" cy="39124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Autofit/>
            </a:bodyPr>
            <a:lstStyle>
              <a:defPPr>
                <a:defRPr lang="en-US"/>
              </a:defPPr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1400" dirty="0"/>
                <a:t>PREDMET</a:t>
              </a:r>
              <a:r>
                <a:rPr lang="en-US" sz="1400" b="1" dirty="0"/>
                <a:t> </a:t>
              </a:r>
              <a:r>
                <a:rPr lang="en-US" sz="1400" b="1"/>
                <a:t>Administriranje</a:t>
              </a:r>
              <a:r>
                <a:rPr lang="en-US" sz="1400" b="1" dirty="0"/>
                <a:t> b</a:t>
              </a:r>
              <a:r>
                <a:rPr lang="sr-Latn-RS" sz="1400" b="1" dirty="0"/>
                <a:t>aza podataka</a:t>
              </a:r>
              <a:endParaRPr lang="sr-Latn-RS" sz="1400" b="1"/>
            </a:p>
          </p:txBody>
        </p:sp>
      </p:grpSp>
      <p:sp>
        <p:nvSpPr>
          <p:cNvPr id="10" name="Subtitle 2">
            <a:extLst>
              <a:ext uri="{FF2B5EF4-FFF2-40B4-BE49-F238E27FC236}">
                <a16:creationId xmlns:a16="http://schemas.microsoft.com/office/drawing/2014/main" id="{BA103190-E5C2-F614-DFA1-6CA4D0B519EE}"/>
              </a:ext>
            </a:extLst>
          </p:cNvPr>
          <p:cNvSpPr>
            <a:spLocks noGrp="1"/>
          </p:cNvSpPr>
          <p:nvPr/>
        </p:nvSpPr>
        <p:spPr>
          <a:xfrm>
            <a:off x="2418863" y="6528994"/>
            <a:ext cx="12787922" cy="391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en-US"/>
            </a:defPPr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/>
              <a:t>		</a:t>
            </a:r>
            <a:r>
              <a:rPr lang="sr-Latn-RS" sz="1400"/>
              <a:t>			KATEDRA ZA </a:t>
            </a:r>
            <a:r>
              <a:rPr lang="sr-Latn-RS" sz="1400" b="1" dirty="0"/>
              <a:t>INFORMACIONO-KOMUNIKACIONE TEHNOLOGIJE</a:t>
            </a:r>
            <a:endParaRPr lang="en-US" sz="1400" b="1" dirty="0"/>
          </a:p>
        </p:txBody>
      </p:sp>
      <p:pic>
        <p:nvPicPr>
          <p:cNvPr id="4" name="Picture 3" descr="A black and orange text&#10;&#10;AI-generated content may be incorrect.">
            <a:extLst>
              <a:ext uri="{FF2B5EF4-FFF2-40B4-BE49-F238E27FC236}">
                <a16:creationId xmlns:a16="http://schemas.microsoft.com/office/drawing/2014/main" id="{FBBB70BA-7349-A647-7A20-31D5D86B55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7737" y="3097625"/>
            <a:ext cx="6842263" cy="58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657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Uvod</vt:lpstr>
      <vt:lpstr>Glavni tipovi funkcija</vt:lpstr>
      <vt:lpstr>Kreiranje korisnički definisanih funkcija (UDF)</vt:lpstr>
      <vt:lpstr>Sintaksa naredbe CREATE FUNCTION</vt:lpstr>
      <vt:lpstr>Sintaksa naredbe CREATE FUNCTION</vt:lpstr>
      <vt:lpstr>Skalarne funkcije (Primer: Sabiranje)</vt:lpstr>
      <vt:lpstr>Skalarne funkcije (Primer: Sabiranje)</vt:lpstr>
      <vt:lpstr>Funkcije nad podacima iz tabele - Primer</vt:lpstr>
      <vt:lpstr>Funkcije za matematičke proračune  (Primer: Površina kruga)</vt:lpstr>
      <vt:lpstr>Funkcije za matematičke proračune  (Primer: Površina kruga)</vt:lpstr>
      <vt:lpstr>Best Practices</vt:lpstr>
      <vt:lpstr>Pregled kreiranih funkcija</vt:lpstr>
      <vt:lpstr>Pregled kreiranih funkcija - Primeri</vt:lpstr>
      <vt:lpstr>Izmena funkcije (ALTER FUNCTION)</vt:lpstr>
      <vt:lpstr>Izmena funkcije (ALTER FUNCTION)</vt:lpstr>
      <vt:lpstr>Brisanje funkcije (DROP FUNCTION)</vt:lpstr>
      <vt:lpstr>DROP FUNCTION - Primeri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1223</cp:revision>
  <dcterms:created xsi:type="dcterms:W3CDTF">2026-02-19T08:54:33Z</dcterms:created>
  <dcterms:modified xsi:type="dcterms:W3CDTF">2026-02-24T21:42:26Z</dcterms:modified>
</cp:coreProperties>
</file>